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theme/theme2.xml" ContentType="application/vnd.openxmlformats-officedocument.theme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186" r:id="rId6"/>
    <p:sldMasterId id="2147484227" r:id="rId7"/>
    <p:sldMasterId id="2147484242" r:id="rId8"/>
  </p:sldMasterIdLst>
  <p:notesMasterIdLst>
    <p:notesMasterId r:id="rId87"/>
  </p:notesMasterIdLst>
  <p:handoutMasterIdLst>
    <p:handoutMasterId r:id="rId88"/>
  </p:handoutMasterIdLst>
  <p:sldIdLst>
    <p:sldId id="455" r:id="rId9"/>
    <p:sldId id="629" r:id="rId10"/>
    <p:sldId id="649" r:id="rId11"/>
    <p:sldId id="648" r:id="rId12"/>
    <p:sldId id="650" r:id="rId13"/>
    <p:sldId id="651" r:id="rId14"/>
    <p:sldId id="652" r:id="rId15"/>
    <p:sldId id="654" r:id="rId16"/>
    <p:sldId id="655" r:id="rId17"/>
    <p:sldId id="657" r:id="rId18"/>
    <p:sldId id="705" r:id="rId19"/>
    <p:sldId id="659" r:id="rId20"/>
    <p:sldId id="708" r:id="rId21"/>
    <p:sldId id="660" r:id="rId22"/>
    <p:sldId id="661" r:id="rId23"/>
    <p:sldId id="704" r:id="rId24"/>
    <p:sldId id="662" r:id="rId25"/>
    <p:sldId id="663" r:id="rId26"/>
    <p:sldId id="664" r:id="rId27"/>
    <p:sldId id="665" r:id="rId28"/>
    <p:sldId id="666" r:id="rId29"/>
    <p:sldId id="667" r:id="rId30"/>
    <p:sldId id="668" r:id="rId31"/>
    <p:sldId id="669" r:id="rId32"/>
    <p:sldId id="670" r:id="rId33"/>
    <p:sldId id="671" r:id="rId34"/>
    <p:sldId id="672" r:id="rId35"/>
    <p:sldId id="673" r:id="rId36"/>
    <p:sldId id="674" r:id="rId37"/>
    <p:sldId id="675" r:id="rId38"/>
    <p:sldId id="676" r:id="rId39"/>
    <p:sldId id="678" r:id="rId40"/>
    <p:sldId id="679" r:id="rId41"/>
    <p:sldId id="680" r:id="rId42"/>
    <p:sldId id="681" r:id="rId43"/>
    <p:sldId id="682" r:id="rId44"/>
    <p:sldId id="683" r:id="rId45"/>
    <p:sldId id="685" r:id="rId46"/>
    <p:sldId id="686" r:id="rId47"/>
    <p:sldId id="687" r:id="rId48"/>
    <p:sldId id="688" r:id="rId49"/>
    <p:sldId id="689" r:id="rId50"/>
    <p:sldId id="690" r:id="rId51"/>
    <p:sldId id="691" r:id="rId52"/>
    <p:sldId id="692" r:id="rId53"/>
    <p:sldId id="693" r:id="rId54"/>
    <p:sldId id="695" r:id="rId55"/>
    <p:sldId id="696" r:id="rId56"/>
    <p:sldId id="697" r:id="rId57"/>
    <p:sldId id="698" r:id="rId58"/>
    <p:sldId id="699" r:id="rId59"/>
    <p:sldId id="700" r:id="rId60"/>
    <p:sldId id="701" r:id="rId61"/>
    <p:sldId id="702" r:id="rId62"/>
    <p:sldId id="703" r:id="rId63"/>
    <p:sldId id="706" r:id="rId64"/>
    <p:sldId id="707" r:id="rId65"/>
    <p:sldId id="709" r:id="rId66"/>
    <p:sldId id="710" r:id="rId67"/>
    <p:sldId id="711" r:id="rId68"/>
    <p:sldId id="712" r:id="rId69"/>
    <p:sldId id="713" r:id="rId70"/>
    <p:sldId id="714" r:id="rId71"/>
    <p:sldId id="715" r:id="rId72"/>
    <p:sldId id="716" r:id="rId73"/>
    <p:sldId id="717" r:id="rId74"/>
    <p:sldId id="718" r:id="rId75"/>
    <p:sldId id="719" r:id="rId76"/>
    <p:sldId id="720" r:id="rId77"/>
    <p:sldId id="721" r:id="rId78"/>
    <p:sldId id="722" r:id="rId79"/>
    <p:sldId id="723" r:id="rId80"/>
    <p:sldId id="724" r:id="rId81"/>
    <p:sldId id="725" r:id="rId82"/>
    <p:sldId id="726" r:id="rId83"/>
    <p:sldId id="677" r:id="rId84"/>
    <p:sldId id="550" r:id="rId85"/>
    <p:sldId id="487" r:id="rId86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92" userDrawn="1">
          <p15:clr>
            <a:srgbClr val="A4A3A4"/>
          </p15:clr>
        </p15:guide>
        <p15:guide id="2" orient="horz" pos="684" userDrawn="1">
          <p15:clr>
            <a:srgbClr val="A4A3A4"/>
          </p15:clr>
        </p15:guide>
        <p15:guide id="3" orient="horz" pos="926">
          <p15:clr>
            <a:srgbClr val="A4A3A4"/>
          </p15:clr>
        </p15:guide>
        <p15:guide id="4" orient="horz" pos="2652" userDrawn="1">
          <p15:clr>
            <a:srgbClr val="A4A3A4"/>
          </p15:clr>
        </p15:guide>
        <p15:guide id="5" orient="horz" pos="232">
          <p15:clr>
            <a:srgbClr val="A4A3A4"/>
          </p15:clr>
        </p15:guide>
        <p15:guide id="6" orient="horz" pos="487">
          <p15:clr>
            <a:srgbClr val="A4A3A4"/>
          </p15:clr>
        </p15:guide>
        <p15:guide id="7" pos="241">
          <p15:clr>
            <a:srgbClr val="A4A3A4"/>
          </p15:clr>
        </p15:guide>
        <p15:guide id="8" orient="horz">
          <p15:clr>
            <a:srgbClr val="A4A3A4"/>
          </p15:clr>
        </p15:guide>
        <p15:guide id="9" orient="horz" pos="1337">
          <p15:clr>
            <a:srgbClr val="A4A3A4"/>
          </p15:clr>
        </p15:guide>
        <p15:guide id="10" orient="horz" pos="2653">
          <p15:clr>
            <a:srgbClr val="A4A3A4"/>
          </p15:clr>
        </p15:guide>
        <p15:guide id="11" orient="horz" pos="467">
          <p15:clr>
            <a:srgbClr val="A4A3A4"/>
          </p15:clr>
        </p15:guide>
        <p15:guide id="12" orient="horz" pos="3064">
          <p15:clr>
            <a:srgbClr val="A4A3A4"/>
          </p15:clr>
        </p15:guide>
        <p15:guide id="13" orient="horz" pos="845">
          <p15:clr>
            <a:srgbClr val="A4A3A4"/>
          </p15:clr>
        </p15:guide>
        <p15:guide id="14" orient="horz" pos="1492">
          <p15:clr>
            <a:srgbClr val="A4A3A4"/>
          </p15:clr>
        </p15:guide>
        <p15:guide id="15" orient="horz" pos="2339">
          <p15:clr>
            <a:srgbClr val="A4A3A4"/>
          </p15:clr>
        </p15:guide>
        <p15:guide id="16" orient="horz" pos="2848">
          <p15:clr>
            <a:srgbClr val="A4A3A4"/>
          </p15:clr>
        </p15:guide>
        <p15:guide id="17" orient="horz" pos="3239">
          <p15:clr>
            <a:srgbClr val="A4A3A4"/>
          </p15:clr>
        </p15:guide>
        <p15:guide id="18" orient="horz" pos="3149">
          <p15:clr>
            <a:srgbClr val="A4A3A4"/>
          </p15:clr>
        </p15:guide>
        <p15:guide id="19" orient="horz" pos="1037">
          <p15:clr>
            <a:srgbClr val="A4A3A4"/>
          </p15:clr>
        </p15:guide>
        <p15:guide id="20" pos="5759">
          <p15:clr>
            <a:srgbClr val="A4A3A4"/>
          </p15:clr>
        </p15:guide>
        <p15:guide id="21">
          <p15:clr>
            <a:srgbClr val="A4A3A4"/>
          </p15:clr>
        </p15:guide>
        <p15:guide id="22" pos="2880">
          <p15:clr>
            <a:srgbClr val="A4A3A4"/>
          </p15:clr>
        </p15:guide>
        <p15:guide id="23" pos="3312">
          <p15:clr>
            <a:srgbClr val="A4A3A4"/>
          </p15:clr>
        </p15:guide>
        <p15:guide id="24" pos="246">
          <p15:clr>
            <a:srgbClr val="A4A3A4"/>
          </p15:clr>
        </p15:guide>
        <p15:guide id="25" pos="5513">
          <p15:clr>
            <a:srgbClr val="A4A3A4"/>
          </p15:clr>
        </p15:guide>
        <p15:guide id="26" pos="4182">
          <p15:clr>
            <a:srgbClr val="A4A3A4"/>
          </p15:clr>
        </p15:guide>
        <p15:guide id="27" pos="1518">
          <p15:clr>
            <a:srgbClr val="A4A3A4"/>
          </p15:clr>
        </p15:guide>
        <p15:guide id="28" pos="370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, Satyanarayana" initials="BS" lastIdx="5" clrIdx="0">
    <p:extLst>
      <p:ext uri="{19B8F6BF-5375-455C-9EA6-DF929625EA0E}">
        <p15:presenceInfo xmlns:p15="http://schemas.microsoft.com/office/powerpoint/2012/main" userId="S::Satyanarayana.B@FISGLOBAL.COM::5854a1c5-852e-4dc9-a090-c38bf3908db7" providerId="AD"/>
      </p:ext>
    </p:extLst>
  </p:cmAuthor>
  <p:cmAuthor id="2" name="Chaudhuri, Sumit 4" initials="CS4" lastIdx="1" clrIdx="1">
    <p:extLst>
      <p:ext uri="{19B8F6BF-5375-455C-9EA6-DF929625EA0E}">
        <p15:presenceInfo xmlns:p15="http://schemas.microsoft.com/office/powerpoint/2012/main" userId="S::Sumit.Chaudhuri@FISGLOBAL.COM::0055c0b0-f4e8-42c5-b61d-3b6f620fb9ca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BCD3E"/>
    <a:srgbClr val="FFFFFF"/>
    <a:srgbClr val="9933FF"/>
    <a:srgbClr val="003B4D"/>
    <a:srgbClr val="FF0066"/>
    <a:srgbClr val="F9F5F1"/>
    <a:srgbClr val="981D97"/>
    <a:srgbClr val="007FA3"/>
    <a:srgbClr val="8C8D8D"/>
    <a:srgbClr val="F1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691" autoAdjust="0"/>
    <p:restoredTop sz="90854" autoAdjust="0"/>
  </p:normalViewPr>
  <p:slideViewPr>
    <p:cSldViewPr snapToGrid="0" snapToObjects="1" showGuides="1">
      <p:cViewPr varScale="1">
        <p:scale>
          <a:sx n="150" d="100"/>
          <a:sy n="150" d="100"/>
        </p:scale>
        <p:origin x="414" y="108"/>
      </p:cViewPr>
      <p:guideLst>
        <p:guide orient="horz" pos="2892"/>
        <p:guide orient="horz" pos="684"/>
        <p:guide orient="horz" pos="926"/>
        <p:guide orient="horz" pos="2652"/>
        <p:guide orient="horz" pos="232"/>
        <p:guide orient="horz" pos="487"/>
        <p:guide pos="241"/>
        <p:guide orient="horz"/>
        <p:guide orient="horz" pos="1337"/>
        <p:guide orient="horz" pos="2653"/>
        <p:guide orient="horz" pos="467"/>
        <p:guide orient="horz" pos="3064"/>
        <p:guide orient="horz" pos="845"/>
        <p:guide orient="horz" pos="1492"/>
        <p:guide orient="horz" pos="2339"/>
        <p:guide orient="horz" pos="2848"/>
        <p:guide orient="horz" pos="3239"/>
        <p:guide orient="horz" pos="3149"/>
        <p:guide orient="horz" pos="1037"/>
        <p:guide pos="5759"/>
        <p:guide/>
        <p:guide pos="2880"/>
        <p:guide pos="3312"/>
        <p:guide pos="246"/>
        <p:guide pos="5513"/>
        <p:guide pos="4182"/>
        <p:guide pos="1518"/>
        <p:guide pos="3708"/>
      </p:guideLst>
    </p:cSldViewPr>
  </p:slideViewPr>
  <p:outlineViewPr>
    <p:cViewPr>
      <p:scale>
        <a:sx n="33" d="100"/>
        <a:sy n="33" d="100"/>
      </p:scale>
      <p:origin x="0" y="1375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782"/>
    </p:cViewPr>
  </p:sorterViewPr>
  <p:notesViewPr>
    <p:cSldViewPr snapToGrid="0" snapToObjects="1" showGuides="1">
      <p:cViewPr varScale="1">
        <p:scale>
          <a:sx n="55" d="100"/>
          <a:sy n="55" d="100"/>
        </p:scale>
        <p:origin x="2880" y="7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slide" Target="slides/slide18.xml"/><Relationship Id="rId39" Type="http://schemas.openxmlformats.org/officeDocument/2006/relationships/slide" Target="slides/slide31.xml"/><Relationship Id="rId21" Type="http://schemas.openxmlformats.org/officeDocument/2006/relationships/slide" Target="slides/slide13.xml"/><Relationship Id="rId34" Type="http://schemas.openxmlformats.org/officeDocument/2006/relationships/slide" Target="slides/slide26.xml"/><Relationship Id="rId42" Type="http://schemas.openxmlformats.org/officeDocument/2006/relationships/slide" Target="slides/slide34.xml"/><Relationship Id="rId47" Type="http://schemas.openxmlformats.org/officeDocument/2006/relationships/slide" Target="slides/slide39.xml"/><Relationship Id="rId50" Type="http://schemas.openxmlformats.org/officeDocument/2006/relationships/slide" Target="slides/slide42.xml"/><Relationship Id="rId55" Type="http://schemas.openxmlformats.org/officeDocument/2006/relationships/slide" Target="slides/slide47.xml"/><Relationship Id="rId63" Type="http://schemas.openxmlformats.org/officeDocument/2006/relationships/slide" Target="slides/slide55.xml"/><Relationship Id="rId68" Type="http://schemas.openxmlformats.org/officeDocument/2006/relationships/slide" Target="slides/slide60.xml"/><Relationship Id="rId76" Type="http://schemas.openxmlformats.org/officeDocument/2006/relationships/slide" Target="slides/slide68.xml"/><Relationship Id="rId84" Type="http://schemas.openxmlformats.org/officeDocument/2006/relationships/slide" Target="slides/slide76.xml"/><Relationship Id="rId89" Type="http://schemas.openxmlformats.org/officeDocument/2006/relationships/commentAuthors" Target="commentAuthors.xml"/><Relationship Id="rId7" Type="http://schemas.openxmlformats.org/officeDocument/2006/relationships/slideMaster" Target="slideMasters/slideMaster2.xml"/><Relationship Id="rId71" Type="http://schemas.openxmlformats.org/officeDocument/2006/relationships/slide" Target="slides/slide63.xml"/><Relationship Id="rId92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8.xml"/><Relationship Id="rId29" Type="http://schemas.openxmlformats.org/officeDocument/2006/relationships/slide" Target="slides/slide21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slide" Target="slides/slide24.xml"/><Relationship Id="rId37" Type="http://schemas.openxmlformats.org/officeDocument/2006/relationships/slide" Target="slides/slide29.xml"/><Relationship Id="rId40" Type="http://schemas.openxmlformats.org/officeDocument/2006/relationships/slide" Target="slides/slide32.xml"/><Relationship Id="rId45" Type="http://schemas.openxmlformats.org/officeDocument/2006/relationships/slide" Target="slides/slide37.xml"/><Relationship Id="rId53" Type="http://schemas.openxmlformats.org/officeDocument/2006/relationships/slide" Target="slides/slide45.xml"/><Relationship Id="rId58" Type="http://schemas.openxmlformats.org/officeDocument/2006/relationships/slide" Target="slides/slide50.xml"/><Relationship Id="rId66" Type="http://schemas.openxmlformats.org/officeDocument/2006/relationships/slide" Target="slides/slide58.xml"/><Relationship Id="rId74" Type="http://schemas.openxmlformats.org/officeDocument/2006/relationships/slide" Target="slides/slide66.xml"/><Relationship Id="rId79" Type="http://schemas.openxmlformats.org/officeDocument/2006/relationships/slide" Target="slides/slide71.xml"/><Relationship Id="rId87" Type="http://schemas.openxmlformats.org/officeDocument/2006/relationships/notesMaster" Target="notesMasters/notesMaster1.xml"/><Relationship Id="rId5" Type="http://schemas.openxmlformats.org/officeDocument/2006/relationships/customXml" Target="../customXml/item5.xml"/><Relationship Id="rId61" Type="http://schemas.openxmlformats.org/officeDocument/2006/relationships/slide" Target="slides/slide53.xml"/><Relationship Id="rId82" Type="http://schemas.openxmlformats.org/officeDocument/2006/relationships/slide" Target="slides/slide74.xml"/><Relationship Id="rId90" Type="http://schemas.openxmlformats.org/officeDocument/2006/relationships/presProps" Target="presProps.xml"/><Relationship Id="rId19" Type="http://schemas.openxmlformats.org/officeDocument/2006/relationships/slide" Target="slides/slide1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slide" Target="slides/slide27.xml"/><Relationship Id="rId43" Type="http://schemas.openxmlformats.org/officeDocument/2006/relationships/slide" Target="slides/slide35.xml"/><Relationship Id="rId48" Type="http://schemas.openxmlformats.org/officeDocument/2006/relationships/slide" Target="slides/slide40.xml"/><Relationship Id="rId56" Type="http://schemas.openxmlformats.org/officeDocument/2006/relationships/slide" Target="slides/slide48.xml"/><Relationship Id="rId64" Type="http://schemas.openxmlformats.org/officeDocument/2006/relationships/slide" Target="slides/slide56.xml"/><Relationship Id="rId69" Type="http://schemas.openxmlformats.org/officeDocument/2006/relationships/slide" Target="slides/slide61.xml"/><Relationship Id="rId77" Type="http://schemas.openxmlformats.org/officeDocument/2006/relationships/slide" Target="slides/slide69.xml"/><Relationship Id="rId8" Type="http://schemas.openxmlformats.org/officeDocument/2006/relationships/slideMaster" Target="slideMasters/slideMaster3.xml"/><Relationship Id="rId51" Type="http://schemas.openxmlformats.org/officeDocument/2006/relationships/slide" Target="slides/slide43.xml"/><Relationship Id="rId72" Type="http://schemas.openxmlformats.org/officeDocument/2006/relationships/slide" Target="slides/slide64.xml"/><Relationship Id="rId80" Type="http://schemas.openxmlformats.org/officeDocument/2006/relationships/slide" Target="slides/slide72.xml"/><Relationship Id="rId85" Type="http://schemas.openxmlformats.org/officeDocument/2006/relationships/slide" Target="slides/slide77.xml"/><Relationship Id="rId93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slide" Target="slides/slide25.xml"/><Relationship Id="rId38" Type="http://schemas.openxmlformats.org/officeDocument/2006/relationships/slide" Target="slides/slide30.xml"/><Relationship Id="rId46" Type="http://schemas.openxmlformats.org/officeDocument/2006/relationships/slide" Target="slides/slide38.xml"/><Relationship Id="rId59" Type="http://schemas.openxmlformats.org/officeDocument/2006/relationships/slide" Target="slides/slide51.xml"/><Relationship Id="rId67" Type="http://schemas.openxmlformats.org/officeDocument/2006/relationships/slide" Target="slides/slide59.xml"/><Relationship Id="rId20" Type="http://schemas.openxmlformats.org/officeDocument/2006/relationships/slide" Target="slides/slide12.xml"/><Relationship Id="rId41" Type="http://schemas.openxmlformats.org/officeDocument/2006/relationships/slide" Target="slides/slide33.xml"/><Relationship Id="rId54" Type="http://schemas.openxmlformats.org/officeDocument/2006/relationships/slide" Target="slides/slide46.xml"/><Relationship Id="rId62" Type="http://schemas.openxmlformats.org/officeDocument/2006/relationships/slide" Target="slides/slide54.xml"/><Relationship Id="rId70" Type="http://schemas.openxmlformats.org/officeDocument/2006/relationships/slide" Target="slides/slide62.xml"/><Relationship Id="rId75" Type="http://schemas.openxmlformats.org/officeDocument/2006/relationships/slide" Target="slides/slide67.xml"/><Relationship Id="rId83" Type="http://schemas.openxmlformats.org/officeDocument/2006/relationships/slide" Target="slides/slide75.xml"/><Relationship Id="rId88" Type="http://schemas.openxmlformats.org/officeDocument/2006/relationships/handoutMaster" Target="handoutMasters/handoutMaster1.xml"/><Relationship Id="rId91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1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slide" Target="slides/slide28.xml"/><Relationship Id="rId49" Type="http://schemas.openxmlformats.org/officeDocument/2006/relationships/slide" Target="slides/slide41.xml"/><Relationship Id="rId57" Type="http://schemas.openxmlformats.org/officeDocument/2006/relationships/slide" Target="slides/slide49.xml"/><Relationship Id="rId10" Type="http://schemas.openxmlformats.org/officeDocument/2006/relationships/slide" Target="slides/slide2.xml"/><Relationship Id="rId31" Type="http://schemas.openxmlformats.org/officeDocument/2006/relationships/slide" Target="slides/slide23.xml"/><Relationship Id="rId44" Type="http://schemas.openxmlformats.org/officeDocument/2006/relationships/slide" Target="slides/slide36.xml"/><Relationship Id="rId52" Type="http://schemas.openxmlformats.org/officeDocument/2006/relationships/slide" Target="slides/slide44.xml"/><Relationship Id="rId60" Type="http://schemas.openxmlformats.org/officeDocument/2006/relationships/slide" Target="slides/slide52.xml"/><Relationship Id="rId65" Type="http://schemas.openxmlformats.org/officeDocument/2006/relationships/slide" Target="slides/slide57.xml"/><Relationship Id="rId73" Type="http://schemas.openxmlformats.org/officeDocument/2006/relationships/slide" Target="slides/slide65.xml"/><Relationship Id="rId78" Type="http://schemas.openxmlformats.org/officeDocument/2006/relationships/slide" Target="slides/slide70.xml"/><Relationship Id="rId81" Type="http://schemas.openxmlformats.org/officeDocument/2006/relationships/slide" Target="slides/slide73.xml"/><Relationship Id="rId86" Type="http://schemas.openxmlformats.org/officeDocument/2006/relationships/slide" Target="slides/slide78.xml"/><Relationship Id="rId4" Type="http://schemas.openxmlformats.org/officeDocument/2006/relationships/customXml" Target="../customXml/item4.xml"/><Relationship Id="rId9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993E57-F06E-2343-8505-8306C931B374}" type="datetimeFigureOut">
              <a:rPr lang="en-US" smtClean="0"/>
              <a:pPr/>
              <a:t>3/13/2023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0BA0C0-C469-224C-A13F-1126ACE8498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367666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Ylätunnisteen paikkamerkki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i-FI"/>
          </a:p>
        </p:txBody>
      </p:sp>
      <p:sp>
        <p:nvSpPr>
          <p:cNvPr id="3" name="Päivämäärän paikkamerkki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E71FE8-551B-41D8-8E66-7D01683EE4D2}" type="datetimeFigureOut">
              <a:rPr lang="fi-FI" smtClean="0"/>
              <a:pPr/>
              <a:t>13.3.2023</a:t>
            </a:fld>
            <a:endParaRPr lang="fi-FI"/>
          </a:p>
        </p:txBody>
      </p:sp>
      <p:sp>
        <p:nvSpPr>
          <p:cNvPr id="4" name="Dian kuvan paikkamerkki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i-FI"/>
          </a:p>
        </p:txBody>
      </p:sp>
      <p:sp>
        <p:nvSpPr>
          <p:cNvPr id="5" name="Huomautusten paikkamerkki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Alatunnisteen paikkamerk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i-FI"/>
          </a:p>
        </p:txBody>
      </p:sp>
      <p:sp>
        <p:nvSpPr>
          <p:cNvPr id="7" name="Dian numeron paikkamerkki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65BE45-5FCE-418C-8A7C-9AF791EA8C88}" type="slidenum">
              <a:rPr lang="fi-FI" smtClean="0"/>
              <a:pPr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52941120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green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0"/>
          <p:cNvSpPr>
            <a:spLocks noGrp="1"/>
          </p:cNvSpPr>
          <p:nvPr>
            <p:ph type="title" hasCustomPrompt="1"/>
          </p:nvPr>
        </p:nvSpPr>
        <p:spPr>
          <a:xfrm>
            <a:off x="382588" y="1002862"/>
            <a:ext cx="6012000" cy="2527205"/>
          </a:xfrm>
        </p:spPr>
        <p:txBody>
          <a:bodyPr anchor="b" anchorCtr="0">
            <a:noAutofit/>
          </a:bodyPr>
          <a:lstStyle>
            <a:lvl1pPr marL="0" algn="l" defTabSz="457200" rtl="0" eaLnBrk="1" latinLnBrk="0" hangingPunct="1">
              <a:lnSpc>
                <a:spcPct val="81000"/>
              </a:lnSpc>
              <a:spcBef>
                <a:spcPct val="0"/>
              </a:spcBef>
              <a:buNone/>
              <a:defRPr lang="en-US" sz="5500" b="1" i="0" kern="1200" cap="all" baseline="0" dirty="0">
                <a:solidFill>
                  <a:schemeClr val="bg1"/>
                </a:solidFill>
                <a:latin typeface="Arial Black" panose="020B0604020202020204" pitchFamily="34" charset="0"/>
                <a:ea typeface="+mj-ea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Master title style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382588" y="3901558"/>
            <a:ext cx="6012000" cy="719858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Calibri" panose="020F0502020204030204" pitchFamily="34" charset="0"/>
              <a:buNone/>
              <a:tabLst/>
              <a:defRPr lang="fi-FI" sz="1600" b="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rgbClr val="004F71"/>
                </a:solidFill>
              </a:defRPr>
            </a:lvl2pPr>
            <a:lvl3pPr>
              <a:defRPr>
                <a:solidFill>
                  <a:srgbClr val="004F71"/>
                </a:solidFill>
              </a:defRPr>
            </a:lvl3pPr>
            <a:lvl4pPr>
              <a:defRPr>
                <a:solidFill>
                  <a:srgbClr val="004F71"/>
                </a:solidFill>
              </a:defRPr>
            </a:lvl4pPr>
            <a:lvl5pPr>
              <a:defRPr>
                <a:solidFill>
                  <a:srgbClr val="004F71"/>
                </a:solidFill>
              </a:defRPr>
            </a:lvl5pPr>
          </a:lstStyle>
          <a:p>
            <a:pPr lvl="0"/>
            <a:r>
              <a:rPr lang="en-US" dirty="0"/>
              <a:t>Click to add Date and Presenter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4D25AB9-8020-4C3E-83A3-21C1C12A3332}"/>
              </a:ext>
            </a:extLst>
          </p:cNvPr>
          <p:cNvCxnSpPr>
            <a:cxnSpLocks/>
          </p:cNvCxnSpPr>
          <p:nvPr userDrawn="1"/>
        </p:nvCxnSpPr>
        <p:spPr>
          <a:xfrm>
            <a:off x="382588" y="3704500"/>
            <a:ext cx="764041" cy="0"/>
          </a:xfrm>
          <a:prstGeom prst="line">
            <a:avLst/>
          </a:prstGeom>
          <a:ln w="25400" cmpd="sng">
            <a:solidFill>
              <a:srgbClr val="41D53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D15EA37A-A1F0-409C-B851-F3DCE2A6099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4308" y="291516"/>
            <a:ext cx="1037554" cy="461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3854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2588" y="383309"/>
            <a:ext cx="8361170" cy="360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C2248-B95D-984B-A0F4-42B9A4652AA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388313" y="1371600"/>
            <a:ext cx="4097192" cy="325397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4633577" y="1371600"/>
            <a:ext cx="4096800" cy="325397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382396" y="741760"/>
            <a:ext cx="8361362" cy="513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FontTx/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368899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2588" y="383309"/>
            <a:ext cx="8361170" cy="78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C2248-B95D-984B-A0F4-42B9A4652AA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25520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2588" y="383309"/>
            <a:ext cx="8361170" cy="360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C2248-B95D-984B-A0F4-42B9A4652AA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382396" y="745403"/>
            <a:ext cx="8361362" cy="513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FontTx/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181506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C2248-B95D-984B-A0F4-42B9A4652AA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59923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60C2248-B95D-984B-A0F4-42B9A4652AA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92112" y="1241824"/>
            <a:ext cx="4068000" cy="338375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3" hasCustomPrompt="1"/>
          </p:nvPr>
        </p:nvSpPr>
        <p:spPr>
          <a:xfrm>
            <a:off x="4691008" y="1241823"/>
            <a:ext cx="4052750" cy="338375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8DC63F"/>
              </a:buClr>
              <a:buSzTx/>
              <a:buFont typeface="Calibri" panose="020F0502020204030204" pitchFamily="34" charset="0"/>
              <a:buNone/>
              <a:tabLst/>
              <a:defRPr/>
            </a:lvl1pPr>
          </a:lstStyle>
          <a:p>
            <a:r>
              <a:rPr lang="fi-FI" dirty="0"/>
              <a:t>Click icon to add picture</a:t>
            </a:r>
            <a:br>
              <a:rPr lang="fi-FI" dirty="0"/>
            </a:br>
            <a:br>
              <a:rPr lang="fi-FI" dirty="0"/>
            </a:br>
            <a:r>
              <a:rPr lang="en-US" cap="none" baseline="0" dirty="0"/>
              <a:t>Go to the speaker notes of this slide for instructions on how to add pictures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42263670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88EB4CA-4AA0-454B-9AC4-F89332AEE1D5}"/>
              </a:ext>
            </a:extLst>
          </p:cNvPr>
          <p:cNvSpPr txBox="1"/>
          <p:nvPr userDrawn="1"/>
        </p:nvSpPr>
        <p:spPr>
          <a:xfrm>
            <a:off x="139468" y="4782845"/>
            <a:ext cx="65888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0" i="0" dirty="0">
                <a:solidFill>
                  <a:schemeClr val="tx1"/>
                </a:solidFill>
              </a:rPr>
              <a:t>©2019 FIS and/or its subsidiaries. All Rights Reserved.</a:t>
            </a:r>
            <a:r>
              <a:rPr lang="en-US" sz="800" b="0" i="0" baseline="0" dirty="0">
                <a:solidFill>
                  <a:schemeClr val="tx1"/>
                </a:solidFill>
              </a:rPr>
              <a:t> </a:t>
            </a:r>
            <a:r>
              <a:rPr lang="en-US" sz="800" b="0" i="0" dirty="0">
                <a:solidFill>
                  <a:schemeClr val="tx1"/>
                </a:solidFill>
                <a:cs typeface="Arial"/>
              </a:rPr>
              <a:t>FIS confidential and proprietary information.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BAA557-E5CE-49FE-AD47-FCC82C665B1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8419" y="2143492"/>
            <a:ext cx="1927163" cy="856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71199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with subtitle and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2588" y="383309"/>
            <a:ext cx="8361170" cy="360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60C2248-B95D-984B-A0F4-42B9A4652AA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CB8F72E-8BD8-4870-9A96-39F944C4E9AB}"/>
              </a:ext>
            </a:extLst>
          </p:cNvPr>
          <p:cNvSpPr/>
          <p:nvPr userDrawn="1"/>
        </p:nvSpPr>
        <p:spPr bwMode="ltGray">
          <a:xfrm>
            <a:off x="0" y="1058059"/>
            <a:ext cx="3044952" cy="1816168"/>
          </a:xfrm>
          <a:prstGeom prst="rect">
            <a:avLst/>
          </a:prstGeom>
          <a:solidFill>
            <a:srgbClr val="F9F5F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800" dirty="0">
              <a:latin typeface="+mn-l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122FA13-40E5-4038-B08A-D0079301B18E}"/>
              </a:ext>
            </a:extLst>
          </p:cNvPr>
          <p:cNvSpPr/>
          <p:nvPr userDrawn="1"/>
        </p:nvSpPr>
        <p:spPr bwMode="ltGray">
          <a:xfrm>
            <a:off x="3049524" y="2871835"/>
            <a:ext cx="3044952" cy="1823787"/>
          </a:xfrm>
          <a:prstGeom prst="rect">
            <a:avLst/>
          </a:prstGeom>
          <a:solidFill>
            <a:srgbClr val="F9F5F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800" dirty="0">
              <a:latin typeface="+mn-lt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61EED13-E751-4EA1-AA4B-153601689933}"/>
              </a:ext>
            </a:extLst>
          </p:cNvPr>
          <p:cNvSpPr/>
          <p:nvPr userDrawn="1"/>
        </p:nvSpPr>
        <p:spPr bwMode="ltGray">
          <a:xfrm>
            <a:off x="6099049" y="1058059"/>
            <a:ext cx="3044952" cy="1816168"/>
          </a:xfrm>
          <a:prstGeom prst="rect">
            <a:avLst/>
          </a:prstGeom>
          <a:solidFill>
            <a:srgbClr val="F9F5F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800" dirty="0">
              <a:latin typeface="+mn-lt"/>
            </a:endParaRP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F2D8F4FD-8926-46ED-8D91-D2026312543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8816" y="2125439"/>
            <a:ext cx="2727318" cy="495942"/>
          </a:xfrm>
        </p:spPr>
        <p:txBody>
          <a:bodyPr tIns="0" rIns="0" bIns="0" anchor="t" anchorCtr="0">
            <a:noAutofit/>
          </a:bodyPr>
          <a:lstStyle>
            <a:lvl1pPr marL="0" indent="0" algn="ctr">
              <a:buNone/>
              <a:defRPr sz="1400" b="0" i="0">
                <a:solidFill>
                  <a:schemeClr val="accent2"/>
                </a:solidFill>
                <a:latin typeface="+mn-lt"/>
                <a:cs typeface="Foundry Context Demi"/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206ED07A-C7B5-4DD6-A7CB-A2EC4810812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63642" y="2125439"/>
            <a:ext cx="2724912" cy="495942"/>
          </a:xfrm>
        </p:spPr>
        <p:txBody>
          <a:bodyPr tIns="0" rIns="0" bIns="0" anchor="t" anchorCtr="0">
            <a:noAutofit/>
          </a:bodyPr>
          <a:lstStyle>
            <a:lvl1pPr marL="0" indent="0" algn="ctr">
              <a:buNone/>
              <a:defRPr sz="1400" b="0" i="0">
                <a:solidFill>
                  <a:schemeClr val="accent2"/>
                </a:solidFill>
                <a:latin typeface="+mn-lt"/>
                <a:cs typeface="Foundry Context Demi"/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5514FB1B-8314-40B1-B683-85EC4E61F98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209544" y="2125439"/>
            <a:ext cx="2724912" cy="495942"/>
          </a:xfrm>
        </p:spPr>
        <p:txBody>
          <a:bodyPr tIns="0" rIns="0" bIns="0" anchor="t" anchorCtr="0">
            <a:noAutofit/>
          </a:bodyPr>
          <a:lstStyle>
            <a:lvl1pPr marL="0" indent="0" algn="ctr">
              <a:buNone/>
              <a:defRPr sz="1400" b="0" i="0">
                <a:solidFill>
                  <a:schemeClr val="accent2"/>
                </a:solidFill>
                <a:latin typeface="+mn-lt"/>
                <a:cs typeface="Foundry Context Regular"/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E984D0D5-DEF4-4F05-95A5-0461B6BB115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63642" y="3942506"/>
            <a:ext cx="2724912" cy="495942"/>
          </a:xfrm>
        </p:spPr>
        <p:txBody>
          <a:bodyPr tIns="0" rIns="0" bIns="0" anchor="t" anchorCtr="0">
            <a:noAutofit/>
          </a:bodyPr>
          <a:lstStyle>
            <a:lvl1pPr marL="0" indent="0" algn="ctr">
              <a:buNone/>
              <a:defRPr sz="1400" b="0" i="0">
                <a:solidFill>
                  <a:schemeClr val="accent2"/>
                </a:solidFill>
                <a:latin typeface="+mn-lt"/>
                <a:cs typeface="Foundry Context Regular"/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0691E6F1-2137-4CF5-B843-ED864F27822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209544" y="3942506"/>
            <a:ext cx="2724912" cy="495942"/>
          </a:xfrm>
        </p:spPr>
        <p:txBody>
          <a:bodyPr tIns="0" rIns="0" bIns="0" anchor="t" anchorCtr="0">
            <a:noAutofit/>
          </a:bodyPr>
          <a:lstStyle>
            <a:lvl1pPr marL="0" indent="0" algn="ctr">
              <a:buNone/>
              <a:defRPr sz="1400" b="0" i="0">
                <a:solidFill>
                  <a:schemeClr val="accent2"/>
                </a:solidFill>
                <a:latin typeface="+mn-lt"/>
                <a:cs typeface="Foundry Context Demi"/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4130BA57-3A10-4AA0-9B39-E475029419E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58816" y="3942506"/>
            <a:ext cx="2727318" cy="495942"/>
          </a:xfrm>
        </p:spPr>
        <p:txBody>
          <a:bodyPr tIns="0" rIns="0" bIns="0" anchor="t" anchorCtr="0">
            <a:noAutofit/>
          </a:bodyPr>
          <a:lstStyle>
            <a:lvl1pPr marL="0" indent="0" algn="ctr">
              <a:buNone/>
              <a:defRPr sz="1400" b="0" i="0">
                <a:solidFill>
                  <a:schemeClr val="accent2"/>
                </a:solidFill>
                <a:latin typeface="+mn-lt"/>
                <a:cs typeface="Foundry Context Regular"/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C470DEBA-0873-48D6-8127-F1B793A376B1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158816" y="1337135"/>
            <a:ext cx="2727318" cy="636820"/>
          </a:xfrm>
        </p:spPr>
        <p:txBody>
          <a:bodyPr tIns="0" rIns="0" bIns="0" anchor="ctr" anchorCtr="0"/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62A82822-01BE-4B60-A2DC-4F8944715738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3209544" y="1337135"/>
            <a:ext cx="2724912" cy="636820"/>
          </a:xfrm>
        </p:spPr>
        <p:txBody>
          <a:bodyPr tIns="0" rIns="0" bIns="0" anchor="ctr" anchorCtr="0"/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C0505C07-347D-448D-BDBA-F9E6E37FA04D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6263642" y="1337135"/>
            <a:ext cx="2724912" cy="636820"/>
          </a:xfrm>
        </p:spPr>
        <p:txBody>
          <a:bodyPr tIns="0" rIns="0" bIns="0" anchor="ctr" anchorCtr="0"/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7F0ADCFA-0E37-4E72-A92B-802E2F76B9E9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3209544" y="3158874"/>
            <a:ext cx="2724912" cy="636820"/>
          </a:xfrm>
        </p:spPr>
        <p:txBody>
          <a:bodyPr tIns="0" rIns="0" bIns="0" anchor="ctr" anchorCtr="0"/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E9D2949D-45F2-4FC7-83B9-580E9D7DE668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161458" y="3158874"/>
            <a:ext cx="2727318" cy="636820"/>
          </a:xfrm>
        </p:spPr>
        <p:txBody>
          <a:bodyPr tIns="0" rIns="0" bIns="0" anchor="ctr" anchorCtr="0"/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id="{EC0184F9-6484-45EA-8221-D2ADAA67BE1D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6263642" y="3158874"/>
            <a:ext cx="2724912" cy="636820"/>
          </a:xfrm>
        </p:spPr>
        <p:txBody>
          <a:bodyPr tIns="0" rIns="0" bIns="0" anchor="ctr" anchorCtr="0"/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866037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with subtitle and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2588" y="383309"/>
            <a:ext cx="8361170" cy="360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60C2248-B95D-984B-A0F4-42B9A4652AA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A58602E-BBCB-48DF-99EE-078786C47972}"/>
              </a:ext>
            </a:extLst>
          </p:cNvPr>
          <p:cNvSpPr/>
          <p:nvPr userDrawn="1"/>
        </p:nvSpPr>
        <p:spPr bwMode="ltGray">
          <a:xfrm>
            <a:off x="0" y="1118454"/>
            <a:ext cx="1828800" cy="1748716"/>
          </a:xfrm>
          <a:prstGeom prst="rect">
            <a:avLst/>
          </a:prstGeom>
          <a:solidFill>
            <a:srgbClr val="F9F5F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800" dirty="0">
              <a:latin typeface="+mn-lt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8FB0C30-B683-45E3-850D-7BE22CE7C097}"/>
              </a:ext>
            </a:extLst>
          </p:cNvPr>
          <p:cNvSpPr/>
          <p:nvPr userDrawn="1"/>
        </p:nvSpPr>
        <p:spPr bwMode="ltGray">
          <a:xfrm>
            <a:off x="3654136" y="1118454"/>
            <a:ext cx="1828800" cy="1748716"/>
          </a:xfrm>
          <a:prstGeom prst="rect">
            <a:avLst/>
          </a:prstGeom>
          <a:solidFill>
            <a:srgbClr val="F9F5F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800" dirty="0">
              <a:latin typeface="+mn-lt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5E4872A-3124-4E10-BDD2-546F034FDA70}"/>
              </a:ext>
            </a:extLst>
          </p:cNvPr>
          <p:cNvSpPr/>
          <p:nvPr userDrawn="1"/>
        </p:nvSpPr>
        <p:spPr bwMode="ltGray">
          <a:xfrm>
            <a:off x="7302405" y="1118454"/>
            <a:ext cx="1838131" cy="1748716"/>
          </a:xfrm>
          <a:prstGeom prst="rect">
            <a:avLst/>
          </a:prstGeom>
          <a:solidFill>
            <a:srgbClr val="F9F5F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800" dirty="0">
              <a:latin typeface="+mn-lt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ECCB1E9-0C00-40FF-A39C-E20EC0310787}"/>
              </a:ext>
            </a:extLst>
          </p:cNvPr>
          <p:cNvSpPr/>
          <p:nvPr userDrawn="1"/>
        </p:nvSpPr>
        <p:spPr bwMode="ltGray">
          <a:xfrm>
            <a:off x="1824062" y="2869530"/>
            <a:ext cx="1828800" cy="1748716"/>
          </a:xfrm>
          <a:prstGeom prst="rect">
            <a:avLst/>
          </a:prstGeom>
          <a:solidFill>
            <a:srgbClr val="F9F5F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800" dirty="0">
              <a:solidFill>
                <a:schemeClr val="accent2"/>
              </a:solidFill>
              <a:latin typeface="+mn-lt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8A56E3E-3DF0-4903-B77C-E0E91E669682}"/>
              </a:ext>
            </a:extLst>
          </p:cNvPr>
          <p:cNvSpPr/>
          <p:nvPr userDrawn="1"/>
        </p:nvSpPr>
        <p:spPr bwMode="ltGray">
          <a:xfrm>
            <a:off x="5473605" y="2869530"/>
            <a:ext cx="1828800" cy="1748716"/>
          </a:xfrm>
          <a:prstGeom prst="rect">
            <a:avLst/>
          </a:prstGeom>
          <a:solidFill>
            <a:srgbClr val="F9F5F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800" dirty="0">
              <a:latin typeface="+mn-lt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FF4093F-C7E2-4081-B7DE-F1C484860368}"/>
              </a:ext>
            </a:extLst>
          </p:cNvPr>
          <p:cNvSpPr/>
          <p:nvPr userDrawn="1"/>
        </p:nvSpPr>
        <p:spPr>
          <a:xfrm>
            <a:off x="7302405" y="2832953"/>
            <a:ext cx="1838131" cy="17096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8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08689FF4-41FB-461B-8FAB-B51AC8F329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1567" y="1337561"/>
            <a:ext cx="1536192" cy="1287911"/>
          </a:xfrm>
        </p:spPr>
        <p:txBody>
          <a:bodyPr tIns="0" rIns="0" bIns="0" anchor="ctr" anchorCtr="0">
            <a:noAutofit/>
          </a:bodyPr>
          <a:lstStyle>
            <a:lvl1pPr marL="0" indent="0" algn="ctr">
              <a:buNone/>
              <a:defRPr sz="1600" b="0" i="0">
                <a:solidFill>
                  <a:schemeClr val="accent2"/>
                </a:solidFill>
                <a:latin typeface="+mn-lt"/>
                <a:cs typeface="Foundry Context Demi"/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</a:t>
            </a:r>
            <a:br>
              <a:rPr lang="en-US" dirty="0"/>
            </a:br>
            <a:r>
              <a:rPr lang="en-US" dirty="0"/>
              <a:t>edit text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AF64701-46A3-4B5B-ADF5-4A9BB90BD64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00440" y="1337561"/>
            <a:ext cx="1536192" cy="1287911"/>
          </a:xfrm>
        </p:spPr>
        <p:txBody>
          <a:bodyPr tIns="0" rIns="0" bIns="0" anchor="ctr" anchorCtr="0">
            <a:noAutofit/>
          </a:bodyPr>
          <a:lstStyle>
            <a:lvl1pPr marL="0" indent="0" algn="ctr">
              <a:buNone/>
              <a:defRPr sz="1600" b="0" i="0">
                <a:solidFill>
                  <a:schemeClr val="accent2"/>
                </a:solidFill>
                <a:latin typeface="+mn-lt"/>
                <a:cs typeface="Foundry Context Demi"/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</a:t>
            </a:r>
            <a:br>
              <a:rPr lang="en-US" dirty="0"/>
            </a:br>
            <a:r>
              <a:rPr lang="en-US" dirty="0"/>
              <a:t>edit text</a:t>
            </a:r>
          </a:p>
        </p:txBody>
      </p:sp>
      <p:sp>
        <p:nvSpPr>
          <p:cNvPr id="26" name="Text Placeholder 9">
            <a:extLst>
              <a:ext uri="{FF2B5EF4-FFF2-40B4-BE49-F238E27FC236}">
                <a16:creationId xmlns:a16="http://schemas.microsoft.com/office/drawing/2014/main" id="{6AD7556A-C724-4F8E-9702-61BFD594B1E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454805" y="1337561"/>
            <a:ext cx="1533331" cy="1287911"/>
          </a:xfrm>
        </p:spPr>
        <p:txBody>
          <a:bodyPr tIns="0" rIns="0" bIns="0" anchor="ctr" anchorCtr="0">
            <a:noAutofit/>
          </a:bodyPr>
          <a:lstStyle>
            <a:lvl1pPr marL="0" indent="0" algn="ctr">
              <a:buNone/>
              <a:defRPr sz="1600" b="0" i="0">
                <a:solidFill>
                  <a:schemeClr val="accent2"/>
                </a:solidFill>
                <a:latin typeface="+mn-lt"/>
                <a:cs typeface="Foundry Context Demi"/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</a:t>
            </a:r>
            <a:br>
              <a:rPr lang="en-US" dirty="0"/>
            </a:br>
            <a:r>
              <a:rPr lang="en-US" dirty="0"/>
              <a:t>edit text</a:t>
            </a:r>
          </a:p>
        </p:txBody>
      </p:sp>
      <p:sp>
        <p:nvSpPr>
          <p:cNvPr id="27" name="Text Placeholder 9">
            <a:extLst>
              <a:ext uri="{FF2B5EF4-FFF2-40B4-BE49-F238E27FC236}">
                <a16:creationId xmlns:a16="http://schemas.microsoft.com/office/drawing/2014/main" id="{58F8CE21-919F-4707-AD2C-7F48DB9ABA1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970366" y="3090831"/>
            <a:ext cx="1536192" cy="1287911"/>
          </a:xfrm>
        </p:spPr>
        <p:txBody>
          <a:bodyPr tIns="0" rIns="0" bIns="0" anchor="ctr" anchorCtr="0">
            <a:noAutofit/>
          </a:bodyPr>
          <a:lstStyle>
            <a:lvl1pPr marL="0" indent="0" algn="ctr">
              <a:buNone/>
              <a:defRPr sz="1600" b="0" i="0">
                <a:solidFill>
                  <a:schemeClr val="accent2"/>
                </a:solidFill>
                <a:latin typeface="+mn-lt"/>
                <a:cs typeface="Foundry Context Demi"/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</a:t>
            </a:r>
            <a:br>
              <a:rPr lang="en-US" dirty="0"/>
            </a:br>
            <a:r>
              <a:rPr lang="en-US" dirty="0"/>
              <a:t>edit text</a:t>
            </a:r>
          </a:p>
        </p:txBody>
      </p:sp>
      <p:sp>
        <p:nvSpPr>
          <p:cNvPr id="28" name="Text Placeholder 9">
            <a:extLst>
              <a:ext uri="{FF2B5EF4-FFF2-40B4-BE49-F238E27FC236}">
                <a16:creationId xmlns:a16="http://schemas.microsoft.com/office/drawing/2014/main" id="{DDE5E97C-30A6-4B33-B978-105A0EE9A16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624198" y="3090831"/>
            <a:ext cx="1536192" cy="1287911"/>
          </a:xfrm>
        </p:spPr>
        <p:txBody>
          <a:bodyPr tIns="0" rIns="0" bIns="0" anchor="ctr" anchorCtr="0">
            <a:noAutofit/>
          </a:bodyPr>
          <a:lstStyle>
            <a:lvl1pPr marL="0" indent="0" algn="ctr">
              <a:buNone/>
              <a:defRPr sz="1600" b="0" i="0">
                <a:solidFill>
                  <a:schemeClr val="accent2"/>
                </a:solidFill>
                <a:latin typeface="+mn-lt"/>
                <a:cs typeface="Foundry Context Demi"/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</a:t>
            </a:r>
            <a:br>
              <a:rPr lang="en-US" dirty="0"/>
            </a:br>
            <a:r>
              <a:rPr lang="en-US" dirty="0"/>
              <a:t>edit text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563923C1-A0D9-44C8-8F6F-32526E7F7A3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970366" y="1337561"/>
            <a:ext cx="1536192" cy="1287911"/>
          </a:xfrm>
        </p:spPr>
        <p:txBody>
          <a:bodyPr tIns="0" rIns="0" bIns="0" anchor="ctr" anchorCtr="0">
            <a:noAutofit/>
          </a:bodyPr>
          <a:lstStyle>
            <a:lvl1pPr marL="0" indent="0" algn="ctr">
              <a:buNone/>
              <a:defRPr sz="1400" b="0" i="0">
                <a:solidFill>
                  <a:schemeClr val="accent2"/>
                </a:solidFill>
                <a:latin typeface="+mn-lt"/>
                <a:cs typeface="Foundry Context Regular"/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</a:t>
            </a:r>
            <a:br>
              <a:rPr lang="en-US" dirty="0"/>
            </a:br>
            <a:r>
              <a:rPr lang="en-US" dirty="0"/>
              <a:t>edit text</a:t>
            </a:r>
          </a:p>
        </p:txBody>
      </p:sp>
      <p:sp>
        <p:nvSpPr>
          <p:cNvPr id="30" name="Text Placeholder 9">
            <a:extLst>
              <a:ext uri="{FF2B5EF4-FFF2-40B4-BE49-F238E27FC236}">
                <a16:creationId xmlns:a16="http://schemas.microsoft.com/office/drawing/2014/main" id="{D2D4CA5C-3495-4C2C-8E9A-16CFB3F6BC4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624198" y="1337561"/>
            <a:ext cx="1536192" cy="1287911"/>
          </a:xfrm>
        </p:spPr>
        <p:txBody>
          <a:bodyPr tIns="0" rIns="0" bIns="0" anchor="ctr" anchorCtr="0">
            <a:noAutofit/>
          </a:bodyPr>
          <a:lstStyle>
            <a:lvl1pPr marL="0" indent="0" algn="ctr">
              <a:buNone/>
              <a:defRPr sz="1400" b="0" i="0">
                <a:solidFill>
                  <a:schemeClr val="accent2"/>
                </a:solidFill>
                <a:latin typeface="+mn-lt"/>
                <a:cs typeface="Foundry Context Regular"/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</a:t>
            </a:r>
            <a:br>
              <a:rPr lang="en-US" dirty="0"/>
            </a:br>
            <a:r>
              <a:rPr lang="en-US" dirty="0"/>
              <a:t>edit text</a:t>
            </a:r>
          </a:p>
        </p:txBody>
      </p:sp>
      <p:sp>
        <p:nvSpPr>
          <p:cNvPr id="31" name="Text Placeholder 9">
            <a:extLst>
              <a:ext uri="{FF2B5EF4-FFF2-40B4-BE49-F238E27FC236}">
                <a16:creationId xmlns:a16="http://schemas.microsoft.com/office/drawing/2014/main" id="{BB84D64E-61DA-4CC5-80B8-4648F13AFD4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800440" y="3090831"/>
            <a:ext cx="1536192" cy="1287911"/>
          </a:xfrm>
        </p:spPr>
        <p:txBody>
          <a:bodyPr tIns="0" rIns="0" bIns="0" anchor="ctr" anchorCtr="0">
            <a:noAutofit/>
          </a:bodyPr>
          <a:lstStyle>
            <a:lvl1pPr marL="0" indent="0" algn="ctr">
              <a:buNone/>
              <a:defRPr sz="1400" b="0" i="0">
                <a:solidFill>
                  <a:schemeClr val="accent2"/>
                </a:solidFill>
                <a:latin typeface="+mn-lt"/>
                <a:cs typeface="Foundry Context Regular"/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</a:t>
            </a:r>
            <a:br>
              <a:rPr lang="en-US" dirty="0"/>
            </a:br>
            <a:r>
              <a:rPr lang="en-US" dirty="0"/>
              <a:t>edit text</a:t>
            </a:r>
          </a:p>
        </p:txBody>
      </p:sp>
      <p:sp>
        <p:nvSpPr>
          <p:cNvPr id="32" name="Text Placeholder 9">
            <a:extLst>
              <a:ext uri="{FF2B5EF4-FFF2-40B4-BE49-F238E27FC236}">
                <a16:creationId xmlns:a16="http://schemas.microsoft.com/office/drawing/2014/main" id="{3FBA56D4-C208-4129-948E-11AF074F4D7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454805" y="3090831"/>
            <a:ext cx="1533331" cy="1287911"/>
          </a:xfrm>
        </p:spPr>
        <p:txBody>
          <a:bodyPr tIns="0" rIns="0" bIns="0" anchor="ctr" anchorCtr="0">
            <a:noAutofit/>
          </a:bodyPr>
          <a:lstStyle>
            <a:lvl1pPr marL="0" indent="0" algn="ctr">
              <a:buNone/>
              <a:defRPr sz="1400" b="0" i="0">
                <a:solidFill>
                  <a:schemeClr val="accent2"/>
                </a:solidFill>
                <a:latin typeface="+mn-lt"/>
                <a:cs typeface="Foundry Context Regular"/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</a:t>
            </a:r>
            <a:br>
              <a:rPr lang="en-US" dirty="0"/>
            </a:br>
            <a:r>
              <a:rPr lang="en-US" dirty="0"/>
              <a:t>edit text</a:t>
            </a:r>
          </a:p>
        </p:txBody>
      </p:sp>
      <p:sp>
        <p:nvSpPr>
          <p:cNvPr id="33" name="Text Placeholder 9">
            <a:extLst>
              <a:ext uri="{FF2B5EF4-FFF2-40B4-BE49-F238E27FC236}">
                <a16:creationId xmlns:a16="http://schemas.microsoft.com/office/drawing/2014/main" id="{6907C351-9ABB-4D00-98D7-C8EEE45DEA1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41567" y="3090831"/>
            <a:ext cx="1536192" cy="1287911"/>
          </a:xfrm>
        </p:spPr>
        <p:txBody>
          <a:bodyPr tIns="0" rIns="0" bIns="0" anchor="ctr" anchorCtr="0">
            <a:noAutofit/>
          </a:bodyPr>
          <a:lstStyle>
            <a:lvl1pPr marL="0" indent="0" algn="ctr">
              <a:buNone/>
              <a:defRPr sz="1400" b="0" i="0">
                <a:solidFill>
                  <a:schemeClr val="accent2"/>
                </a:solidFill>
                <a:latin typeface="+mn-lt"/>
                <a:cs typeface="Foundry Context Regular"/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</a:t>
            </a:r>
            <a:br>
              <a:rPr lang="en-US" dirty="0"/>
            </a:br>
            <a:r>
              <a:rPr lang="en-US" dirty="0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137393624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with subtitle and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2588" y="383309"/>
            <a:ext cx="8361170" cy="360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60C2248-B95D-984B-A0F4-42B9A4652AA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58D3A2F-91E7-466F-B735-D49123052215}"/>
              </a:ext>
            </a:extLst>
          </p:cNvPr>
          <p:cNvSpPr/>
          <p:nvPr userDrawn="1"/>
        </p:nvSpPr>
        <p:spPr bwMode="ltGray">
          <a:xfrm>
            <a:off x="0" y="974817"/>
            <a:ext cx="1828800" cy="2234377"/>
          </a:xfrm>
          <a:prstGeom prst="rect">
            <a:avLst/>
          </a:prstGeom>
          <a:solidFill>
            <a:srgbClr val="F9F5F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800" dirty="0">
              <a:latin typeface="+mn-l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5CA128E-575E-4E48-A2BD-A2D6837FFE9C}"/>
              </a:ext>
            </a:extLst>
          </p:cNvPr>
          <p:cNvSpPr/>
          <p:nvPr userDrawn="1"/>
        </p:nvSpPr>
        <p:spPr bwMode="ltGray">
          <a:xfrm>
            <a:off x="3657600" y="974817"/>
            <a:ext cx="1828800" cy="2234377"/>
          </a:xfrm>
          <a:prstGeom prst="rect">
            <a:avLst/>
          </a:prstGeom>
          <a:solidFill>
            <a:srgbClr val="F9F5F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800" dirty="0">
              <a:latin typeface="+mn-lt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7391657-195D-46FE-80AB-C9D04B47D1BF}"/>
              </a:ext>
            </a:extLst>
          </p:cNvPr>
          <p:cNvSpPr/>
          <p:nvPr userDrawn="1"/>
        </p:nvSpPr>
        <p:spPr bwMode="ltGray">
          <a:xfrm>
            <a:off x="7315200" y="974817"/>
            <a:ext cx="1828800" cy="2234377"/>
          </a:xfrm>
          <a:prstGeom prst="rect">
            <a:avLst/>
          </a:prstGeom>
          <a:solidFill>
            <a:srgbClr val="F9F5F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800" dirty="0">
              <a:latin typeface="+mn-lt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67665E5-8F06-4576-A118-058A30607939}"/>
              </a:ext>
            </a:extLst>
          </p:cNvPr>
          <p:cNvSpPr/>
          <p:nvPr userDrawn="1"/>
        </p:nvSpPr>
        <p:spPr bwMode="ltGray">
          <a:xfrm>
            <a:off x="0" y="3222038"/>
            <a:ext cx="9144000" cy="142402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800" dirty="0">
              <a:latin typeface="+mn-lt"/>
            </a:endParaRP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BED8F16E-47DB-4062-BC8A-FC8460EC2E5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6304" y="1153649"/>
            <a:ext cx="1536192" cy="1901574"/>
          </a:xfrm>
        </p:spPr>
        <p:txBody>
          <a:bodyPr tIns="0" rIns="0" bIns="0" anchor="ctr" anchorCtr="0">
            <a:noAutofit/>
          </a:bodyPr>
          <a:lstStyle>
            <a:lvl1pPr marL="0" indent="0" algn="ctr">
              <a:buNone/>
              <a:defRPr sz="1600" b="0" i="0">
                <a:solidFill>
                  <a:schemeClr val="accent2"/>
                </a:solidFill>
                <a:latin typeface="+mn-lt"/>
                <a:cs typeface="Foundry Context Demi"/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</a:t>
            </a:r>
            <a:br>
              <a:rPr lang="en-US" dirty="0"/>
            </a:br>
            <a:r>
              <a:rPr lang="en-US" dirty="0"/>
              <a:t>edit text</a:t>
            </a: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7C353966-E92D-4F39-A274-65656295D04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03904" y="1153649"/>
            <a:ext cx="1536192" cy="1901574"/>
          </a:xfrm>
        </p:spPr>
        <p:txBody>
          <a:bodyPr tIns="0" rIns="0" bIns="0" anchor="ctr" anchorCtr="0">
            <a:noAutofit/>
          </a:bodyPr>
          <a:lstStyle>
            <a:lvl1pPr marL="0" indent="0" algn="ctr">
              <a:buNone/>
              <a:defRPr sz="1600" b="0" i="0">
                <a:solidFill>
                  <a:schemeClr val="accent2"/>
                </a:solidFill>
                <a:latin typeface="+mn-lt"/>
                <a:cs typeface="Foundry Context Demi"/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</a:t>
            </a:r>
            <a:br>
              <a:rPr lang="en-US" dirty="0"/>
            </a:br>
            <a:r>
              <a:rPr lang="en-US" dirty="0"/>
              <a:t>edit text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9E2B2D0B-832D-4E0E-A99F-ABB44684334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461504" y="1153649"/>
            <a:ext cx="1536192" cy="1901574"/>
          </a:xfrm>
        </p:spPr>
        <p:txBody>
          <a:bodyPr tIns="0" rIns="0" bIns="0" anchor="ctr" anchorCtr="0">
            <a:noAutofit/>
          </a:bodyPr>
          <a:lstStyle>
            <a:lvl1pPr marL="0" indent="0" algn="ctr">
              <a:buNone/>
              <a:defRPr sz="1600" b="0" i="0">
                <a:solidFill>
                  <a:schemeClr val="accent2"/>
                </a:solidFill>
                <a:latin typeface="+mn-lt"/>
                <a:cs typeface="Foundry Context Demi"/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</a:t>
            </a:r>
            <a:br>
              <a:rPr lang="en-US" dirty="0"/>
            </a:br>
            <a:r>
              <a:rPr lang="en-US" dirty="0"/>
              <a:t>edit text</a:t>
            </a: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2A90B2AC-615F-4025-BC55-96931C68AAB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975104" y="1154681"/>
            <a:ext cx="1536192" cy="1901574"/>
          </a:xfrm>
        </p:spPr>
        <p:txBody>
          <a:bodyPr tIns="0" rIns="0" bIns="0" anchor="ctr" anchorCtr="0">
            <a:noAutofit/>
          </a:bodyPr>
          <a:lstStyle>
            <a:lvl1pPr marL="0" indent="0" algn="ctr">
              <a:buNone/>
              <a:defRPr sz="1400" b="0" i="0">
                <a:solidFill>
                  <a:schemeClr val="accent2"/>
                </a:solidFill>
                <a:latin typeface="+mn-lt"/>
                <a:cs typeface="Foundry Context Regular"/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</a:t>
            </a:r>
            <a:br>
              <a:rPr lang="en-US" dirty="0"/>
            </a:br>
            <a:r>
              <a:rPr lang="en-US" dirty="0"/>
              <a:t>edit text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A5F97208-2C9C-4CCE-ABFF-912655E3EB5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632704" y="1154681"/>
            <a:ext cx="1536192" cy="1901574"/>
          </a:xfrm>
        </p:spPr>
        <p:txBody>
          <a:bodyPr tIns="0" rIns="0" bIns="0" anchor="ctr" anchorCtr="0">
            <a:noAutofit/>
          </a:bodyPr>
          <a:lstStyle>
            <a:lvl1pPr marL="0" indent="0" algn="ctr">
              <a:buNone/>
              <a:defRPr sz="1400" b="0" i="0">
                <a:solidFill>
                  <a:schemeClr val="accent2"/>
                </a:solidFill>
                <a:latin typeface="+mn-lt"/>
                <a:cs typeface="Foundry Context Regular"/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</a:t>
            </a:r>
            <a:br>
              <a:rPr lang="en-US" dirty="0"/>
            </a:br>
            <a:r>
              <a:rPr lang="en-US" dirty="0"/>
              <a:t>edit text</a:t>
            </a:r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4BC22221-E09A-4164-8C8E-FA38BBE6CBD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10766" y="3324542"/>
            <a:ext cx="8322468" cy="1180908"/>
          </a:xfrm>
        </p:spPr>
        <p:txBody>
          <a:bodyPr tIns="0" rIns="0" bIns="0" anchor="ctr" anchorCtr="0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  <a:latin typeface="+mn-lt"/>
                <a:cs typeface="Foundry Context Demi"/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0694377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with subtitle and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2588" y="383309"/>
            <a:ext cx="8361170" cy="360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60C2248-B95D-984B-A0F4-42B9A4652AA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F0880C9-185E-4D88-A88F-175FF8B7B830}"/>
              </a:ext>
            </a:extLst>
          </p:cNvPr>
          <p:cNvSpPr/>
          <p:nvPr userDrawn="1"/>
        </p:nvSpPr>
        <p:spPr bwMode="ltGray">
          <a:xfrm>
            <a:off x="-8819" y="1127400"/>
            <a:ext cx="2286000" cy="3547661"/>
          </a:xfrm>
          <a:prstGeom prst="rect">
            <a:avLst/>
          </a:prstGeom>
          <a:solidFill>
            <a:srgbClr val="F9F5F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800" dirty="0">
              <a:latin typeface="+mn-l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7626813-6429-405A-94A1-86E5569A2C80}"/>
              </a:ext>
            </a:extLst>
          </p:cNvPr>
          <p:cNvSpPr/>
          <p:nvPr userDrawn="1"/>
        </p:nvSpPr>
        <p:spPr bwMode="ltGray">
          <a:xfrm>
            <a:off x="4563181" y="1127400"/>
            <a:ext cx="2286000" cy="3547661"/>
          </a:xfrm>
          <a:prstGeom prst="rect">
            <a:avLst/>
          </a:prstGeom>
          <a:solidFill>
            <a:srgbClr val="F9F5F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800" dirty="0">
              <a:latin typeface="+mn-lt"/>
            </a:endParaRP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8D0EE129-9A79-4713-843A-E53E070DB74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69679" y="3069903"/>
            <a:ext cx="1920240" cy="1396462"/>
          </a:xfrm>
        </p:spPr>
        <p:txBody>
          <a:bodyPr tIns="0" rIns="0" bIns="0"/>
          <a:lstStyle>
            <a:lvl1pPr marL="0" indent="0">
              <a:buNone/>
              <a:defRPr sz="1100" b="0" i="0">
                <a:solidFill>
                  <a:schemeClr val="accent2"/>
                </a:solidFill>
                <a:latin typeface="+mj-lt"/>
                <a:cs typeface="Arial"/>
              </a:defRPr>
            </a:lvl1pPr>
            <a:lvl2pPr marL="228600" indent="0">
              <a:buNone/>
              <a:defRPr sz="1400">
                <a:solidFill>
                  <a:schemeClr val="bg1"/>
                </a:solidFill>
              </a:defRPr>
            </a:lvl2pPr>
            <a:lvl3pPr marL="457200" indent="0">
              <a:buNone/>
              <a:defRPr sz="1200">
                <a:solidFill>
                  <a:schemeClr val="bg1"/>
                </a:solidFill>
              </a:defRPr>
            </a:lvl3pPr>
            <a:lvl4pPr marL="685800" indent="0">
              <a:buNone/>
              <a:defRPr sz="1100">
                <a:solidFill>
                  <a:schemeClr val="bg1"/>
                </a:solidFill>
              </a:defRPr>
            </a:lvl4pPr>
            <a:lvl5pPr marL="914400" indent="0">
              <a:buNone/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FE4881F3-5AA1-464E-9135-190BFCA8ECB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455038" y="3069902"/>
            <a:ext cx="1920240" cy="1396461"/>
          </a:xfrm>
        </p:spPr>
        <p:txBody>
          <a:bodyPr tIns="0" rIns="0" bIns="0"/>
          <a:lstStyle>
            <a:lvl1pPr marL="0" indent="0">
              <a:buNone/>
              <a:defRPr sz="1100" b="0" i="0">
                <a:solidFill>
                  <a:schemeClr val="accent2"/>
                </a:solidFill>
                <a:latin typeface="+mj-lt"/>
                <a:cs typeface="Arial"/>
              </a:defRPr>
            </a:lvl1pPr>
            <a:lvl2pPr marL="228600" indent="0">
              <a:buNone/>
              <a:defRPr sz="1400">
                <a:solidFill>
                  <a:schemeClr val="bg1"/>
                </a:solidFill>
              </a:defRPr>
            </a:lvl2pPr>
            <a:lvl3pPr marL="457200" indent="0">
              <a:buNone/>
              <a:defRPr sz="1200">
                <a:solidFill>
                  <a:schemeClr val="bg1"/>
                </a:solidFill>
              </a:defRPr>
            </a:lvl3pPr>
            <a:lvl4pPr marL="685800" indent="0">
              <a:buNone/>
              <a:defRPr sz="1100">
                <a:solidFill>
                  <a:schemeClr val="bg1"/>
                </a:solidFill>
              </a:defRPr>
            </a:lvl4pPr>
            <a:lvl5pPr marL="914400" indent="0">
              <a:buNone/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C2D9B90-B133-4CF7-A1CA-DBA3B58DD63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42187" y="3069902"/>
            <a:ext cx="1920240" cy="1396461"/>
          </a:xfrm>
        </p:spPr>
        <p:txBody>
          <a:bodyPr tIns="0" rIns="0" bIns="0"/>
          <a:lstStyle>
            <a:lvl1pPr marL="0" indent="0">
              <a:buNone/>
              <a:defRPr sz="1100" b="0" i="0">
                <a:solidFill>
                  <a:schemeClr val="accent2"/>
                </a:solidFill>
                <a:latin typeface="+mj-lt"/>
                <a:cs typeface="Arial"/>
              </a:defRPr>
            </a:lvl1pPr>
            <a:lvl2pPr marL="228600" indent="0">
              <a:buNone/>
              <a:defRPr sz="1400">
                <a:solidFill>
                  <a:schemeClr val="bg1"/>
                </a:solidFill>
              </a:defRPr>
            </a:lvl2pPr>
            <a:lvl3pPr marL="457200" indent="0">
              <a:buNone/>
              <a:defRPr sz="1200">
                <a:solidFill>
                  <a:schemeClr val="bg1"/>
                </a:solidFill>
              </a:defRPr>
            </a:lvl3pPr>
            <a:lvl4pPr marL="685800" indent="0">
              <a:buNone/>
              <a:defRPr sz="1100">
                <a:solidFill>
                  <a:schemeClr val="bg1"/>
                </a:solidFill>
              </a:defRPr>
            </a:lvl4pPr>
            <a:lvl5pPr marL="914400" indent="0">
              <a:buNone/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AF9E015-A047-4E97-895B-6CCED96E5E1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041342" y="3069902"/>
            <a:ext cx="1920240" cy="1396461"/>
          </a:xfrm>
        </p:spPr>
        <p:txBody>
          <a:bodyPr tIns="0" rIns="0" bIns="0"/>
          <a:lstStyle>
            <a:lvl1pPr marL="0" indent="0">
              <a:buNone/>
              <a:defRPr sz="1100" b="0" i="0">
                <a:solidFill>
                  <a:schemeClr val="accent2"/>
                </a:solidFill>
                <a:latin typeface="+mj-lt"/>
                <a:cs typeface="Arial"/>
              </a:defRPr>
            </a:lvl1pPr>
            <a:lvl2pPr marL="228600" indent="0">
              <a:buNone/>
              <a:defRPr sz="1400">
                <a:solidFill>
                  <a:schemeClr val="bg1"/>
                </a:solidFill>
              </a:defRPr>
            </a:lvl2pPr>
            <a:lvl3pPr marL="457200" indent="0">
              <a:buNone/>
              <a:defRPr sz="1200">
                <a:solidFill>
                  <a:schemeClr val="bg1"/>
                </a:solidFill>
              </a:defRPr>
            </a:lvl3pPr>
            <a:lvl4pPr marL="685800" indent="0">
              <a:buNone/>
              <a:defRPr sz="1100">
                <a:solidFill>
                  <a:schemeClr val="bg1"/>
                </a:solidFill>
              </a:defRPr>
            </a:lvl4pPr>
            <a:lvl5pPr marL="914400" indent="0">
              <a:buNone/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4AA6A48B-C5B1-4E36-AFB6-7061A556D3F1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256547" y="1399726"/>
            <a:ext cx="1746504" cy="1417358"/>
          </a:xfrm>
        </p:spPr>
        <p:txBody>
          <a:bodyPr tIns="0" rIns="0" bIns="0" anchor="ctr" anchorCtr="0"/>
          <a:lstStyle>
            <a:lvl1pPr marL="0" indent="0" algn="ctr">
              <a:buNone/>
              <a:defRPr sz="1600">
                <a:latin typeface="+mj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83E92271-CB0B-468E-9088-18E21447C7CF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2541906" y="1399726"/>
            <a:ext cx="1746504" cy="1417358"/>
          </a:xfrm>
        </p:spPr>
        <p:txBody>
          <a:bodyPr tIns="0" rIns="0" bIns="0" anchor="ctr" anchorCtr="0"/>
          <a:lstStyle>
            <a:lvl1pPr marL="0" indent="0" algn="ctr">
              <a:buNone/>
              <a:defRPr sz="1600">
                <a:latin typeface="+mj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9C11136D-2DCA-404D-91F0-16836EF0E838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4829055" y="1399726"/>
            <a:ext cx="1746504" cy="1417358"/>
          </a:xfrm>
        </p:spPr>
        <p:txBody>
          <a:bodyPr tIns="0" rIns="0" bIns="0" anchor="ctr" anchorCtr="0"/>
          <a:lstStyle>
            <a:lvl1pPr marL="0" indent="0" algn="ctr">
              <a:buNone/>
              <a:defRPr sz="1600">
                <a:latin typeface="+mj-lt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D364EF4C-7849-406B-AE4C-BFEA899B362C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7128210" y="1399726"/>
            <a:ext cx="1746504" cy="1417358"/>
          </a:xfrm>
        </p:spPr>
        <p:txBody>
          <a:bodyPr tIns="0" rIns="0" bIns="0" anchor="ctr" anchorCtr="0"/>
          <a:lstStyle>
            <a:lvl1pPr marL="0" indent="0" algn="ctr">
              <a:buNone/>
              <a:defRPr sz="1600">
                <a:latin typeface="+mj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72090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green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0"/>
          <p:cNvSpPr>
            <a:spLocks noGrp="1"/>
          </p:cNvSpPr>
          <p:nvPr>
            <p:ph type="title" hasCustomPrompt="1"/>
          </p:nvPr>
        </p:nvSpPr>
        <p:spPr>
          <a:xfrm>
            <a:off x="382588" y="1002862"/>
            <a:ext cx="6012000" cy="2527205"/>
          </a:xfrm>
        </p:spPr>
        <p:txBody>
          <a:bodyPr anchor="b" anchorCtr="0">
            <a:noAutofit/>
          </a:bodyPr>
          <a:lstStyle>
            <a:lvl1pPr marL="0" algn="l" defTabSz="457200" rtl="0" eaLnBrk="1" latinLnBrk="0" hangingPunct="1">
              <a:lnSpc>
                <a:spcPct val="81000"/>
              </a:lnSpc>
              <a:spcBef>
                <a:spcPct val="0"/>
              </a:spcBef>
              <a:buNone/>
              <a:defRPr lang="en-US" sz="5500" b="1" i="0" kern="1200" cap="all" baseline="0" dirty="0">
                <a:solidFill>
                  <a:schemeClr val="tx2"/>
                </a:solidFill>
                <a:latin typeface="Arial Black" panose="020B0604020202020204" pitchFamily="34" charset="0"/>
                <a:ea typeface="+mj-ea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Master title style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382588" y="3901558"/>
            <a:ext cx="6012000" cy="719858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Calibri" panose="020F0502020204030204" pitchFamily="34" charset="0"/>
              <a:buNone/>
              <a:tabLst/>
              <a:defRPr lang="fi-FI" sz="16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rgbClr val="004F71"/>
                </a:solidFill>
              </a:defRPr>
            </a:lvl2pPr>
            <a:lvl3pPr>
              <a:defRPr>
                <a:solidFill>
                  <a:srgbClr val="004F71"/>
                </a:solidFill>
              </a:defRPr>
            </a:lvl3pPr>
            <a:lvl4pPr>
              <a:defRPr>
                <a:solidFill>
                  <a:srgbClr val="004F71"/>
                </a:solidFill>
              </a:defRPr>
            </a:lvl4pPr>
            <a:lvl5pPr>
              <a:defRPr>
                <a:solidFill>
                  <a:srgbClr val="004F71"/>
                </a:solidFill>
              </a:defRPr>
            </a:lvl5pPr>
          </a:lstStyle>
          <a:p>
            <a:pPr lvl="0"/>
            <a:r>
              <a:rPr lang="en-US" dirty="0"/>
              <a:t>Click to add Date and Presenter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4D25AB9-8020-4C3E-83A3-21C1C12A3332}"/>
              </a:ext>
            </a:extLst>
          </p:cNvPr>
          <p:cNvCxnSpPr>
            <a:cxnSpLocks/>
          </p:cNvCxnSpPr>
          <p:nvPr userDrawn="1"/>
        </p:nvCxnSpPr>
        <p:spPr>
          <a:xfrm>
            <a:off x="382588" y="3704500"/>
            <a:ext cx="764041" cy="0"/>
          </a:xfrm>
          <a:prstGeom prst="line">
            <a:avLst/>
          </a:prstGeom>
          <a:ln w="25400" cmpd="sng">
            <a:solidFill>
              <a:srgbClr val="41D53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31FBB60A-F2DC-403D-B03B-6D948F87CE8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3069" y="285938"/>
            <a:ext cx="1055460" cy="469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61676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with subtitle and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2588" y="383309"/>
            <a:ext cx="4760101" cy="3600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60C2248-B95D-984B-A0F4-42B9A4652AA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4"/>
          </p:nvPr>
        </p:nvSpPr>
        <p:spPr>
          <a:xfrm>
            <a:off x="390528" y="1374774"/>
            <a:ext cx="4760102" cy="325080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A5E010C8-FB5F-4115-A26C-9592F8820FF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303074" y="0"/>
            <a:ext cx="3840926" cy="4625579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37947157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with subtitle and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34">
            <a:extLst>
              <a:ext uri="{FF2B5EF4-FFF2-40B4-BE49-F238E27FC236}">
                <a16:creationId xmlns:a16="http://schemas.microsoft.com/office/drawing/2014/main" id="{394B3B32-2383-40C3-8C2F-FAE6BEB7DF0E}"/>
              </a:ext>
            </a:extLst>
          </p:cNvPr>
          <p:cNvSpPr/>
          <p:nvPr userDrawn="1"/>
        </p:nvSpPr>
        <p:spPr>
          <a:xfrm flipV="1">
            <a:off x="0" y="0"/>
            <a:ext cx="9144000" cy="1531898"/>
          </a:xfrm>
          <a:prstGeom prst="rect">
            <a:avLst/>
          </a:prstGeom>
          <a:solidFill>
            <a:srgbClr val="F9F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81" tIns="17140" rIns="34281" bIns="17140" rtlCol="0" anchor="ctr"/>
          <a:lstStyle/>
          <a:p>
            <a:pPr algn="ctr"/>
            <a:endParaRPr lang="ru-R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2587" y="383308"/>
            <a:ext cx="3487789" cy="96205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60C2248-B95D-984B-A0F4-42B9A4652AA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4"/>
          </p:nvPr>
        </p:nvSpPr>
        <p:spPr>
          <a:xfrm>
            <a:off x="390528" y="1893651"/>
            <a:ext cx="3478063" cy="273192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grpSp>
        <p:nvGrpSpPr>
          <p:cNvPr id="39" name="Группа 69">
            <a:extLst>
              <a:ext uri="{FF2B5EF4-FFF2-40B4-BE49-F238E27FC236}">
                <a16:creationId xmlns:a16="http://schemas.microsoft.com/office/drawing/2014/main" id="{EF6E67C5-207D-4A0A-A588-7ED021879BF8}"/>
              </a:ext>
            </a:extLst>
          </p:cNvPr>
          <p:cNvGrpSpPr/>
          <p:nvPr userDrawn="1"/>
        </p:nvGrpSpPr>
        <p:grpSpPr>
          <a:xfrm>
            <a:off x="4058976" y="633998"/>
            <a:ext cx="2079096" cy="3962743"/>
            <a:chOff x="-3543473" y="-4875014"/>
            <a:chExt cx="3414713" cy="6508750"/>
          </a:xfrm>
          <a:effectLst>
            <a:reflection blurRad="50800" stA="50000" endPos="2000" dist="38100" dir="5400000" sy="-100000" algn="bl" rotWithShape="0"/>
          </a:effectLst>
        </p:grpSpPr>
        <p:sp>
          <p:nvSpPr>
            <p:cNvPr id="40" name="Freeform 5">
              <a:extLst>
                <a:ext uri="{FF2B5EF4-FFF2-40B4-BE49-F238E27FC236}">
                  <a16:creationId xmlns:a16="http://schemas.microsoft.com/office/drawing/2014/main" id="{FFC9FDF1-6E7C-490E-B165-CE74CCAD556F}"/>
                </a:ext>
              </a:extLst>
            </p:cNvPr>
            <p:cNvSpPr>
              <a:spLocks/>
            </p:cNvSpPr>
            <p:nvPr/>
          </p:nvSpPr>
          <p:spPr bwMode="auto">
            <a:xfrm>
              <a:off x="-3514898" y="-4875014"/>
              <a:ext cx="3357563" cy="6508750"/>
            </a:xfrm>
            <a:custGeom>
              <a:avLst/>
              <a:gdLst>
                <a:gd name="T0" fmla="*/ 595 w 690"/>
                <a:gd name="T1" fmla="*/ 1338 h 1338"/>
                <a:gd name="T2" fmla="*/ 95 w 690"/>
                <a:gd name="T3" fmla="*/ 1338 h 1338"/>
                <a:gd name="T4" fmla="*/ 0 w 690"/>
                <a:gd name="T5" fmla="*/ 1243 h 1338"/>
                <a:gd name="T6" fmla="*/ 0 w 690"/>
                <a:gd name="T7" fmla="*/ 95 h 1338"/>
                <a:gd name="T8" fmla="*/ 95 w 690"/>
                <a:gd name="T9" fmla="*/ 0 h 1338"/>
                <a:gd name="T10" fmla="*/ 595 w 690"/>
                <a:gd name="T11" fmla="*/ 0 h 1338"/>
                <a:gd name="T12" fmla="*/ 690 w 690"/>
                <a:gd name="T13" fmla="*/ 95 h 1338"/>
                <a:gd name="T14" fmla="*/ 690 w 690"/>
                <a:gd name="T15" fmla="*/ 1243 h 1338"/>
                <a:gd name="T16" fmla="*/ 595 w 690"/>
                <a:gd name="T17" fmla="*/ 1338 h 13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90" h="1338">
                  <a:moveTo>
                    <a:pt x="595" y="1338"/>
                  </a:moveTo>
                  <a:cubicBezTo>
                    <a:pt x="95" y="1338"/>
                    <a:pt x="95" y="1338"/>
                    <a:pt x="95" y="1338"/>
                  </a:cubicBezTo>
                  <a:cubicBezTo>
                    <a:pt x="43" y="1338"/>
                    <a:pt x="0" y="1296"/>
                    <a:pt x="0" y="1243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42"/>
                    <a:pt x="43" y="0"/>
                    <a:pt x="95" y="0"/>
                  </a:cubicBezTo>
                  <a:cubicBezTo>
                    <a:pt x="595" y="0"/>
                    <a:pt x="595" y="0"/>
                    <a:pt x="595" y="0"/>
                  </a:cubicBezTo>
                  <a:cubicBezTo>
                    <a:pt x="648" y="0"/>
                    <a:pt x="690" y="42"/>
                    <a:pt x="690" y="95"/>
                  </a:cubicBezTo>
                  <a:cubicBezTo>
                    <a:pt x="690" y="1243"/>
                    <a:pt x="690" y="1243"/>
                    <a:pt x="690" y="1243"/>
                  </a:cubicBezTo>
                  <a:cubicBezTo>
                    <a:pt x="690" y="1296"/>
                    <a:pt x="648" y="1338"/>
                    <a:pt x="595" y="1338"/>
                  </a:cubicBez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41" name="Freeform 6">
              <a:extLst>
                <a:ext uri="{FF2B5EF4-FFF2-40B4-BE49-F238E27FC236}">
                  <a16:creationId xmlns:a16="http://schemas.microsoft.com/office/drawing/2014/main" id="{C2F9E074-F63D-426A-A5C8-DCCE4291BAC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3456160" y="-4816276"/>
              <a:ext cx="3240088" cy="6391275"/>
            </a:xfrm>
            <a:custGeom>
              <a:avLst/>
              <a:gdLst>
                <a:gd name="T0" fmla="*/ 583 w 666"/>
                <a:gd name="T1" fmla="*/ 1314 h 1314"/>
                <a:gd name="T2" fmla="*/ 83 w 666"/>
                <a:gd name="T3" fmla="*/ 1314 h 1314"/>
                <a:gd name="T4" fmla="*/ 0 w 666"/>
                <a:gd name="T5" fmla="*/ 1231 h 1314"/>
                <a:gd name="T6" fmla="*/ 0 w 666"/>
                <a:gd name="T7" fmla="*/ 83 h 1314"/>
                <a:gd name="T8" fmla="*/ 83 w 666"/>
                <a:gd name="T9" fmla="*/ 0 h 1314"/>
                <a:gd name="T10" fmla="*/ 583 w 666"/>
                <a:gd name="T11" fmla="*/ 0 h 1314"/>
                <a:gd name="T12" fmla="*/ 666 w 666"/>
                <a:gd name="T13" fmla="*/ 83 h 1314"/>
                <a:gd name="T14" fmla="*/ 666 w 666"/>
                <a:gd name="T15" fmla="*/ 1231 h 1314"/>
                <a:gd name="T16" fmla="*/ 583 w 666"/>
                <a:gd name="T17" fmla="*/ 1314 h 1314"/>
                <a:gd name="T18" fmla="*/ 83 w 666"/>
                <a:gd name="T19" fmla="*/ 2 h 1314"/>
                <a:gd name="T20" fmla="*/ 2 w 666"/>
                <a:gd name="T21" fmla="*/ 83 h 1314"/>
                <a:gd name="T22" fmla="*/ 2 w 666"/>
                <a:gd name="T23" fmla="*/ 1231 h 1314"/>
                <a:gd name="T24" fmla="*/ 83 w 666"/>
                <a:gd name="T25" fmla="*/ 1312 h 1314"/>
                <a:gd name="T26" fmla="*/ 583 w 666"/>
                <a:gd name="T27" fmla="*/ 1312 h 1314"/>
                <a:gd name="T28" fmla="*/ 664 w 666"/>
                <a:gd name="T29" fmla="*/ 1231 h 1314"/>
                <a:gd name="T30" fmla="*/ 664 w 666"/>
                <a:gd name="T31" fmla="*/ 83 h 1314"/>
                <a:gd name="T32" fmla="*/ 583 w 666"/>
                <a:gd name="T33" fmla="*/ 2 h 1314"/>
                <a:gd name="T34" fmla="*/ 83 w 666"/>
                <a:gd name="T35" fmla="*/ 2 h 1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66" h="1314">
                  <a:moveTo>
                    <a:pt x="583" y="1314"/>
                  </a:moveTo>
                  <a:cubicBezTo>
                    <a:pt x="83" y="1314"/>
                    <a:pt x="83" y="1314"/>
                    <a:pt x="83" y="1314"/>
                  </a:cubicBezTo>
                  <a:cubicBezTo>
                    <a:pt x="37" y="1314"/>
                    <a:pt x="0" y="1277"/>
                    <a:pt x="0" y="1231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37"/>
                    <a:pt x="37" y="0"/>
                    <a:pt x="83" y="0"/>
                  </a:cubicBezTo>
                  <a:cubicBezTo>
                    <a:pt x="583" y="0"/>
                    <a:pt x="583" y="0"/>
                    <a:pt x="583" y="0"/>
                  </a:cubicBezTo>
                  <a:cubicBezTo>
                    <a:pt x="629" y="0"/>
                    <a:pt x="666" y="37"/>
                    <a:pt x="666" y="83"/>
                  </a:cubicBezTo>
                  <a:cubicBezTo>
                    <a:pt x="666" y="1231"/>
                    <a:pt x="666" y="1231"/>
                    <a:pt x="666" y="1231"/>
                  </a:cubicBezTo>
                  <a:cubicBezTo>
                    <a:pt x="666" y="1277"/>
                    <a:pt x="629" y="1314"/>
                    <a:pt x="583" y="1314"/>
                  </a:cubicBezTo>
                  <a:close/>
                  <a:moveTo>
                    <a:pt x="83" y="2"/>
                  </a:moveTo>
                  <a:cubicBezTo>
                    <a:pt x="38" y="2"/>
                    <a:pt x="2" y="38"/>
                    <a:pt x="2" y="83"/>
                  </a:cubicBezTo>
                  <a:cubicBezTo>
                    <a:pt x="2" y="1231"/>
                    <a:pt x="2" y="1231"/>
                    <a:pt x="2" y="1231"/>
                  </a:cubicBezTo>
                  <a:cubicBezTo>
                    <a:pt x="2" y="1276"/>
                    <a:pt x="38" y="1312"/>
                    <a:pt x="83" y="1312"/>
                  </a:cubicBezTo>
                  <a:cubicBezTo>
                    <a:pt x="583" y="1312"/>
                    <a:pt x="583" y="1312"/>
                    <a:pt x="583" y="1312"/>
                  </a:cubicBezTo>
                  <a:cubicBezTo>
                    <a:pt x="628" y="1312"/>
                    <a:pt x="664" y="1276"/>
                    <a:pt x="664" y="1231"/>
                  </a:cubicBezTo>
                  <a:cubicBezTo>
                    <a:pt x="664" y="83"/>
                    <a:pt x="664" y="83"/>
                    <a:pt x="664" y="83"/>
                  </a:cubicBezTo>
                  <a:cubicBezTo>
                    <a:pt x="664" y="38"/>
                    <a:pt x="628" y="2"/>
                    <a:pt x="583" y="2"/>
                  </a:cubicBezTo>
                  <a:lnTo>
                    <a:pt x="83" y="2"/>
                  </a:lnTo>
                  <a:close/>
                </a:path>
              </a:pathLst>
            </a:custGeom>
            <a:solidFill>
              <a:srgbClr val="E0DF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42" name="Freeform 8">
              <a:extLst>
                <a:ext uri="{FF2B5EF4-FFF2-40B4-BE49-F238E27FC236}">
                  <a16:creationId xmlns:a16="http://schemas.microsoft.com/office/drawing/2014/main" id="{99DB5C4F-788A-4FC8-BFD1-E7FEE2F60218}"/>
                </a:ext>
              </a:extLst>
            </p:cNvPr>
            <p:cNvSpPr>
              <a:spLocks/>
            </p:cNvSpPr>
            <p:nvPr/>
          </p:nvSpPr>
          <p:spPr bwMode="auto">
            <a:xfrm>
              <a:off x="-2030585" y="-4679751"/>
              <a:ext cx="393700" cy="73025"/>
            </a:xfrm>
            <a:custGeom>
              <a:avLst/>
              <a:gdLst>
                <a:gd name="T0" fmla="*/ 74 w 81"/>
                <a:gd name="T1" fmla="*/ 0 h 15"/>
                <a:gd name="T2" fmla="*/ 7 w 81"/>
                <a:gd name="T3" fmla="*/ 0 h 15"/>
                <a:gd name="T4" fmla="*/ 0 w 81"/>
                <a:gd name="T5" fmla="*/ 7 h 15"/>
                <a:gd name="T6" fmla="*/ 7 w 81"/>
                <a:gd name="T7" fmla="*/ 15 h 15"/>
                <a:gd name="T8" fmla="*/ 74 w 81"/>
                <a:gd name="T9" fmla="*/ 15 h 15"/>
                <a:gd name="T10" fmla="*/ 81 w 81"/>
                <a:gd name="T11" fmla="*/ 7 h 15"/>
                <a:gd name="T12" fmla="*/ 74 w 81"/>
                <a:gd name="T13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1" h="15">
                  <a:moveTo>
                    <a:pt x="74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11"/>
                    <a:pt x="3" y="15"/>
                    <a:pt x="7" y="15"/>
                  </a:cubicBezTo>
                  <a:cubicBezTo>
                    <a:pt x="74" y="15"/>
                    <a:pt x="74" y="15"/>
                    <a:pt x="74" y="15"/>
                  </a:cubicBezTo>
                  <a:cubicBezTo>
                    <a:pt x="78" y="15"/>
                    <a:pt x="81" y="11"/>
                    <a:pt x="81" y="7"/>
                  </a:cubicBezTo>
                  <a:cubicBezTo>
                    <a:pt x="81" y="3"/>
                    <a:pt x="78" y="0"/>
                    <a:pt x="74" y="0"/>
                  </a:cubicBezTo>
                  <a:close/>
                </a:path>
              </a:pathLst>
            </a:custGeom>
            <a:solidFill>
              <a:srgbClr val="D7D7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43" name="Freeform 9">
              <a:extLst>
                <a:ext uri="{FF2B5EF4-FFF2-40B4-BE49-F238E27FC236}">
                  <a16:creationId xmlns:a16="http://schemas.microsoft.com/office/drawing/2014/main" id="{2B84CB88-062F-4613-B126-B1C3EA4881E8}"/>
                </a:ext>
              </a:extLst>
            </p:cNvPr>
            <p:cNvSpPr>
              <a:spLocks/>
            </p:cNvSpPr>
            <p:nvPr/>
          </p:nvSpPr>
          <p:spPr bwMode="auto">
            <a:xfrm>
              <a:off x="-3543473" y="-3463726"/>
              <a:ext cx="28575" cy="388938"/>
            </a:xfrm>
            <a:custGeom>
              <a:avLst/>
              <a:gdLst>
                <a:gd name="T0" fmla="*/ 0 w 6"/>
                <a:gd name="T1" fmla="*/ 4 h 80"/>
                <a:gd name="T2" fmla="*/ 0 w 6"/>
                <a:gd name="T3" fmla="*/ 76 h 80"/>
                <a:gd name="T4" fmla="*/ 5 w 6"/>
                <a:gd name="T5" fmla="*/ 80 h 80"/>
                <a:gd name="T6" fmla="*/ 6 w 6"/>
                <a:gd name="T7" fmla="*/ 80 h 80"/>
                <a:gd name="T8" fmla="*/ 6 w 6"/>
                <a:gd name="T9" fmla="*/ 0 h 80"/>
                <a:gd name="T10" fmla="*/ 5 w 6"/>
                <a:gd name="T11" fmla="*/ 0 h 80"/>
                <a:gd name="T12" fmla="*/ 0 w 6"/>
                <a:gd name="T13" fmla="*/ 4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80">
                  <a:moveTo>
                    <a:pt x="0" y="4"/>
                  </a:moveTo>
                  <a:cubicBezTo>
                    <a:pt x="0" y="76"/>
                    <a:pt x="0" y="76"/>
                    <a:pt x="0" y="76"/>
                  </a:cubicBezTo>
                  <a:cubicBezTo>
                    <a:pt x="0" y="78"/>
                    <a:pt x="2" y="80"/>
                    <a:pt x="5" y="80"/>
                  </a:cubicBezTo>
                  <a:cubicBezTo>
                    <a:pt x="6" y="80"/>
                    <a:pt x="6" y="80"/>
                    <a:pt x="6" y="8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DEDD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44" name="Freeform 10">
              <a:extLst>
                <a:ext uri="{FF2B5EF4-FFF2-40B4-BE49-F238E27FC236}">
                  <a16:creationId xmlns:a16="http://schemas.microsoft.com/office/drawing/2014/main" id="{B31B8254-C935-468B-978C-41D22DA8CFC5}"/>
                </a:ext>
              </a:extLst>
            </p:cNvPr>
            <p:cNvSpPr>
              <a:spLocks/>
            </p:cNvSpPr>
            <p:nvPr/>
          </p:nvSpPr>
          <p:spPr bwMode="auto">
            <a:xfrm>
              <a:off x="-3543473" y="-3916164"/>
              <a:ext cx="28575" cy="209550"/>
            </a:xfrm>
            <a:custGeom>
              <a:avLst/>
              <a:gdLst>
                <a:gd name="T0" fmla="*/ 5 w 6"/>
                <a:gd name="T1" fmla="*/ 0 h 43"/>
                <a:gd name="T2" fmla="*/ 0 w 6"/>
                <a:gd name="T3" fmla="*/ 4 h 43"/>
                <a:gd name="T4" fmla="*/ 0 w 6"/>
                <a:gd name="T5" fmla="*/ 39 h 43"/>
                <a:gd name="T6" fmla="*/ 5 w 6"/>
                <a:gd name="T7" fmla="*/ 43 h 43"/>
                <a:gd name="T8" fmla="*/ 6 w 6"/>
                <a:gd name="T9" fmla="*/ 43 h 43"/>
                <a:gd name="T10" fmla="*/ 6 w 6"/>
                <a:gd name="T11" fmla="*/ 0 h 43"/>
                <a:gd name="T12" fmla="*/ 5 w 6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43">
                  <a:moveTo>
                    <a:pt x="5" y="0"/>
                  </a:moveTo>
                  <a:cubicBezTo>
                    <a:pt x="2" y="0"/>
                    <a:pt x="0" y="2"/>
                    <a:pt x="0" y="4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2"/>
                    <a:pt x="2" y="43"/>
                    <a:pt x="5" y="43"/>
                  </a:cubicBezTo>
                  <a:cubicBezTo>
                    <a:pt x="6" y="43"/>
                    <a:pt x="6" y="43"/>
                    <a:pt x="6" y="43"/>
                  </a:cubicBezTo>
                  <a:cubicBezTo>
                    <a:pt x="6" y="0"/>
                    <a:pt x="6" y="0"/>
                    <a:pt x="6" y="0"/>
                  </a:cubicBezTo>
                  <a:lnTo>
                    <a:pt x="5" y="0"/>
                  </a:lnTo>
                  <a:close/>
                </a:path>
              </a:pathLst>
            </a:custGeom>
            <a:solidFill>
              <a:srgbClr val="DEDD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45" name="Freeform 11">
              <a:extLst>
                <a:ext uri="{FF2B5EF4-FFF2-40B4-BE49-F238E27FC236}">
                  <a16:creationId xmlns:a16="http://schemas.microsoft.com/office/drawing/2014/main" id="{0601D483-F612-4AB0-9084-7FDB5568409C}"/>
                </a:ext>
              </a:extLst>
            </p:cNvPr>
            <p:cNvSpPr>
              <a:spLocks/>
            </p:cNvSpPr>
            <p:nvPr/>
          </p:nvSpPr>
          <p:spPr bwMode="auto">
            <a:xfrm>
              <a:off x="-3543473" y="-2943026"/>
              <a:ext cx="28575" cy="388938"/>
            </a:xfrm>
            <a:custGeom>
              <a:avLst/>
              <a:gdLst>
                <a:gd name="T0" fmla="*/ 0 w 6"/>
                <a:gd name="T1" fmla="*/ 4 h 80"/>
                <a:gd name="T2" fmla="*/ 0 w 6"/>
                <a:gd name="T3" fmla="*/ 76 h 80"/>
                <a:gd name="T4" fmla="*/ 5 w 6"/>
                <a:gd name="T5" fmla="*/ 80 h 80"/>
                <a:gd name="T6" fmla="*/ 6 w 6"/>
                <a:gd name="T7" fmla="*/ 80 h 80"/>
                <a:gd name="T8" fmla="*/ 6 w 6"/>
                <a:gd name="T9" fmla="*/ 0 h 80"/>
                <a:gd name="T10" fmla="*/ 5 w 6"/>
                <a:gd name="T11" fmla="*/ 0 h 80"/>
                <a:gd name="T12" fmla="*/ 0 w 6"/>
                <a:gd name="T13" fmla="*/ 4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80">
                  <a:moveTo>
                    <a:pt x="0" y="4"/>
                  </a:moveTo>
                  <a:cubicBezTo>
                    <a:pt x="0" y="76"/>
                    <a:pt x="0" y="76"/>
                    <a:pt x="0" y="76"/>
                  </a:cubicBezTo>
                  <a:cubicBezTo>
                    <a:pt x="0" y="78"/>
                    <a:pt x="2" y="80"/>
                    <a:pt x="5" y="80"/>
                  </a:cubicBezTo>
                  <a:cubicBezTo>
                    <a:pt x="6" y="80"/>
                    <a:pt x="6" y="80"/>
                    <a:pt x="6" y="8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DEDD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46" name="Freeform 12">
              <a:extLst>
                <a:ext uri="{FF2B5EF4-FFF2-40B4-BE49-F238E27FC236}">
                  <a16:creationId xmlns:a16="http://schemas.microsoft.com/office/drawing/2014/main" id="{0D8401AB-1D65-486C-8719-E4446C4E46A6}"/>
                </a:ext>
              </a:extLst>
            </p:cNvPr>
            <p:cNvSpPr>
              <a:spLocks/>
            </p:cNvSpPr>
            <p:nvPr/>
          </p:nvSpPr>
          <p:spPr bwMode="auto">
            <a:xfrm>
              <a:off x="-3514898" y="1141611"/>
              <a:ext cx="3357563" cy="492125"/>
            </a:xfrm>
            <a:custGeom>
              <a:avLst/>
              <a:gdLst>
                <a:gd name="T0" fmla="*/ 595 w 690"/>
                <a:gd name="T1" fmla="*/ 95 h 101"/>
                <a:gd name="T2" fmla="*/ 95 w 690"/>
                <a:gd name="T3" fmla="*/ 95 h 101"/>
                <a:gd name="T4" fmla="*/ 0 w 690"/>
                <a:gd name="T5" fmla="*/ 0 h 101"/>
                <a:gd name="T6" fmla="*/ 0 w 690"/>
                <a:gd name="T7" fmla="*/ 6 h 101"/>
                <a:gd name="T8" fmla="*/ 95 w 690"/>
                <a:gd name="T9" fmla="*/ 101 h 101"/>
                <a:gd name="T10" fmla="*/ 595 w 690"/>
                <a:gd name="T11" fmla="*/ 101 h 101"/>
                <a:gd name="T12" fmla="*/ 690 w 690"/>
                <a:gd name="T13" fmla="*/ 6 h 101"/>
                <a:gd name="T14" fmla="*/ 690 w 690"/>
                <a:gd name="T15" fmla="*/ 0 h 101"/>
                <a:gd name="T16" fmla="*/ 595 w 690"/>
                <a:gd name="T17" fmla="*/ 95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90" h="101">
                  <a:moveTo>
                    <a:pt x="595" y="95"/>
                  </a:moveTo>
                  <a:cubicBezTo>
                    <a:pt x="95" y="95"/>
                    <a:pt x="95" y="95"/>
                    <a:pt x="95" y="95"/>
                  </a:cubicBezTo>
                  <a:cubicBezTo>
                    <a:pt x="43" y="95"/>
                    <a:pt x="0" y="53"/>
                    <a:pt x="0" y="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59"/>
                    <a:pt x="43" y="101"/>
                    <a:pt x="95" y="101"/>
                  </a:cubicBezTo>
                  <a:cubicBezTo>
                    <a:pt x="595" y="101"/>
                    <a:pt x="595" y="101"/>
                    <a:pt x="595" y="101"/>
                  </a:cubicBezTo>
                  <a:cubicBezTo>
                    <a:pt x="648" y="101"/>
                    <a:pt x="690" y="59"/>
                    <a:pt x="690" y="6"/>
                  </a:cubicBezTo>
                  <a:cubicBezTo>
                    <a:pt x="690" y="0"/>
                    <a:pt x="690" y="0"/>
                    <a:pt x="690" y="0"/>
                  </a:cubicBezTo>
                  <a:cubicBezTo>
                    <a:pt x="690" y="53"/>
                    <a:pt x="648" y="95"/>
                    <a:pt x="595" y="95"/>
                  </a:cubicBezTo>
                  <a:close/>
                </a:path>
              </a:pathLst>
            </a:custGeom>
            <a:solidFill>
              <a:srgbClr val="CEC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47" name="Freeform 13">
              <a:extLst>
                <a:ext uri="{FF2B5EF4-FFF2-40B4-BE49-F238E27FC236}">
                  <a16:creationId xmlns:a16="http://schemas.microsoft.com/office/drawing/2014/main" id="{ADECEB99-B15A-4978-83AD-263017B5F17F}"/>
                </a:ext>
              </a:extLst>
            </p:cNvPr>
            <p:cNvSpPr>
              <a:spLocks/>
            </p:cNvSpPr>
            <p:nvPr/>
          </p:nvSpPr>
          <p:spPr bwMode="auto">
            <a:xfrm>
              <a:off x="-3514898" y="-4875014"/>
              <a:ext cx="3357563" cy="492125"/>
            </a:xfrm>
            <a:custGeom>
              <a:avLst/>
              <a:gdLst>
                <a:gd name="T0" fmla="*/ 95 w 690"/>
                <a:gd name="T1" fmla="*/ 6 h 101"/>
                <a:gd name="T2" fmla="*/ 595 w 690"/>
                <a:gd name="T3" fmla="*/ 6 h 101"/>
                <a:gd name="T4" fmla="*/ 690 w 690"/>
                <a:gd name="T5" fmla="*/ 101 h 101"/>
                <a:gd name="T6" fmla="*/ 690 w 690"/>
                <a:gd name="T7" fmla="*/ 95 h 101"/>
                <a:gd name="T8" fmla="*/ 595 w 690"/>
                <a:gd name="T9" fmla="*/ 0 h 101"/>
                <a:gd name="T10" fmla="*/ 95 w 690"/>
                <a:gd name="T11" fmla="*/ 0 h 101"/>
                <a:gd name="T12" fmla="*/ 0 w 690"/>
                <a:gd name="T13" fmla="*/ 95 h 101"/>
                <a:gd name="T14" fmla="*/ 0 w 690"/>
                <a:gd name="T15" fmla="*/ 101 h 101"/>
                <a:gd name="T16" fmla="*/ 95 w 690"/>
                <a:gd name="T17" fmla="*/ 6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90" h="101">
                  <a:moveTo>
                    <a:pt x="95" y="6"/>
                  </a:moveTo>
                  <a:cubicBezTo>
                    <a:pt x="595" y="6"/>
                    <a:pt x="595" y="6"/>
                    <a:pt x="595" y="6"/>
                  </a:cubicBezTo>
                  <a:cubicBezTo>
                    <a:pt x="648" y="6"/>
                    <a:pt x="690" y="49"/>
                    <a:pt x="690" y="101"/>
                  </a:cubicBezTo>
                  <a:cubicBezTo>
                    <a:pt x="690" y="95"/>
                    <a:pt x="690" y="95"/>
                    <a:pt x="690" y="95"/>
                  </a:cubicBezTo>
                  <a:cubicBezTo>
                    <a:pt x="690" y="42"/>
                    <a:pt x="648" y="0"/>
                    <a:pt x="595" y="0"/>
                  </a:cubicBezTo>
                  <a:cubicBezTo>
                    <a:pt x="95" y="0"/>
                    <a:pt x="95" y="0"/>
                    <a:pt x="95" y="0"/>
                  </a:cubicBezTo>
                  <a:cubicBezTo>
                    <a:pt x="43" y="0"/>
                    <a:pt x="0" y="42"/>
                    <a:pt x="0" y="95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0" y="49"/>
                    <a:pt x="43" y="6"/>
                    <a:pt x="95" y="6"/>
                  </a:cubicBezTo>
                  <a:close/>
                </a:path>
              </a:pathLst>
            </a:custGeom>
            <a:solidFill>
              <a:srgbClr val="CEC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48" name="Freeform 14">
              <a:extLst>
                <a:ext uri="{FF2B5EF4-FFF2-40B4-BE49-F238E27FC236}">
                  <a16:creationId xmlns:a16="http://schemas.microsoft.com/office/drawing/2014/main" id="{249066F9-BFFC-4273-B66A-6D43D1DC6613}"/>
                </a:ext>
              </a:extLst>
            </p:cNvPr>
            <p:cNvSpPr>
              <a:spLocks/>
            </p:cNvSpPr>
            <p:nvPr/>
          </p:nvSpPr>
          <p:spPr bwMode="auto">
            <a:xfrm>
              <a:off x="-2030585" y="-4679751"/>
              <a:ext cx="393700" cy="44450"/>
            </a:xfrm>
            <a:custGeom>
              <a:avLst/>
              <a:gdLst>
                <a:gd name="T0" fmla="*/ 7 w 81"/>
                <a:gd name="T1" fmla="*/ 4 h 9"/>
                <a:gd name="T2" fmla="*/ 74 w 81"/>
                <a:gd name="T3" fmla="*/ 4 h 9"/>
                <a:gd name="T4" fmla="*/ 81 w 81"/>
                <a:gd name="T5" fmla="*/ 9 h 9"/>
                <a:gd name="T6" fmla="*/ 81 w 81"/>
                <a:gd name="T7" fmla="*/ 7 h 9"/>
                <a:gd name="T8" fmla="*/ 74 w 81"/>
                <a:gd name="T9" fmla="*/ 0 h 9"/>
                <a:gd name="T10" fmla="*/ 7 w 81"/>
                <a:gd name="T11" fmla="*/ 0 h 9"/>
                <a:gd name="T12" fmla="*/ 0 w 81"/>
                <a:gd name="T13" fmla="*/ 7 h 9"/>
                <a:gd name="T14" fmla="*/ 0 w 81"/>
                <a:gd name="T15" fmla="*/ 9 h 9"/>
                <a:gd name="T16" fmla="*/ 7 w 81"/>
                <a:gd name="T17" fmla="*/ 4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1" h="9">
                  <a:moveTo>
                    <a:pt x="7" y="4"/>
                  </a:moveTo>
                  <a:cubicBezTo>
                    <a:pt x="74" y="4"/>
                    <a:pt x="74" y="4"/>
                    <a:pt x="74" y="4"/>
                  </a:cubicBezTo>
                  <a:cubicBezTo>
                    <a:pt x="77" y="4"/>
                    <a:pt x="80" y="6"/>
                    <a:pt x="81" y="9"/>
                  </a:cubicBezTo>
                  <a:cubicBezTo>
                    <a:pt x="81" y="9"/>
                    <a:pt x="81" y="8"/>
                    <a:pt x="81" y="7"/>
                  </a:cubicBezTo>
                  <a:cubicBezTo>
                    <a:pt x="81" y="3"/>
                    <a:pt x="78" y="0"/>
                    <a:pt x="74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8"/>
                    <a:pt x="0" y="9"/>
                    <a:pt x="0" y="9"/>
                  </a:cubicBezTo>
                  <a:cubicBezTo>
                    <a:pt x="1" y="6"/>
                    <a:pt x="4" y="4"/>
                    <a:pt x="7" y="4"/>
                  </a:cubicBezTo>
                  <a:close/>
                </a:path>
              </a:pathLst>
            </a:custGeom>
            <a:solidFill>
              <a:srgbClr val="C4C4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49" name="Oval 15">
              <a:extLst>
                <a:ext uri="{FF2B5EF4-FFF2-40B4-BE49-F238E27FC236}">
                  <a16:creationId xmlns:a16="http://schemas.microsoft.com/office/drawing/2014/main" id="{DD1CB3CD-0592-471B-A215-991FA17306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214735" y="-4694039"/>
              <a:ext cx="101600" cy="101600"/>
            </a:xfrm>
            <a:prstGeom prst="ellipse">
              <a:avLst/>
            </a:prstGeom>
            <a:solidFill>
              <a:srgbClr val="D7D7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50" name="Oval 16">
              <a:extLst>
                <a:ext uri="{FF2B5EF4-FFF2-40B4-BE49-F238E27FC236}">
                  <a16:creationId xmlns:a16="http://schemas.microsoft.com/office/drawing/2014/main" id="{94FD97D9-8F3D-43C4-9569-F30004373A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195685" y="-4674989"/>
              <a:ext cx="63500" cy="63500"/>
            </a:xfrm>
            <a:prstGeom prst="ellipse">
              <a:avLst/>
            </a:prstGeom>
            <a:solidFill>
              <a:srgbClr val="C4C4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51" name="Oval 17">
              <a:extLst>
                <a:ext uri="{FF2B5EF4-FFF2-40B4-BE49-F238E27FC236}">
                  <a16:creationId xmlns:a16="http://schemas.microsoft.com/office/drawing/2014/main" id="{06A5C97B-0F4F-4713-B447-A93D5FA8F9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483023" y="-4714676"/>
              <a:ext cx="141288" cy="141288"/>
            </a:xfrm>
            <a:prstGeom prst="ellipse">
              <a:avLst/>
            </a:prstGeom>
            <a:solidFill>
              <a:srgbClr val="D7D7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52" name="Oval 18">
              <a:extLst>
                <a:ext uri="{FF2B5EF4-FFF2-40B4-BE49-F238E27FC236}">
                  <a16:creationId xmlns:a16="http://schemas.microsoft.com/office/drawing/2014/main" id="{DEE2E46B-63B2-44F3-816D-8507117933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459210" y="-4694039"/>
              <a:ext cx="98425" cy="101600"/>
            </a:xfrm>
            <a:prstGeom prst="ellipse">
              <a:avLst/>
            </a:prstGeom>
            <a:solidFill>
              <a:srgbClr val="C4C4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53" name="Oval 19">
              <a:extLst>
                <a:ext uri="{FF2B5EF4-FFF2-40B4-BE49-F238E27FC236}">
                  <a16:creationId xmlns:a16="http://schemas.microsoft.com/office/drawing/2014/main" id="{91AA136C-4BD7-4EA2-BD6C-784B54A698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433810" y="-4670226"/>
              <a:ext cx="47625" cy="53975"/>
            </a:xfrm>
            <a:prstGeom prst="ellipse">
              <a:avLst/>
            </a:prstGeom>
            <a:solidFill>
              <a:srgbClr val="AFAF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54" name="Oval 20">
              <a:extLst>
                <a:ext uri="{FF2B5EF4-FFF2-40B4-BE49-F238E27FC236}">
                  <a16:creationId xmlns:a16="http://schemas.microsoft.com/office/drawing/2014/main" id="{880DE56F-F1AF-4D36-B396-06035A1BE0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1559098" y="-4694039"/>
              <a:ext cx="107950" cy="101600"/>
            </a:xfrm>
            <a:prstGeom prst="ellipse">
              <a:avLst/>
            </a:prstGeom>
            <a:solidFill>
              <a:srgbClr val="D7D7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55" name="Oval 21">
              <a:extLst>
                <a:ext uri="{FF2B5EF4-FFF2-40B4-BE49-F238E27FC236}">
                  <a16:creationId xmlns:a16="http://schemas.microsoft.com/office/drawing/2014/main" id="{4988FBAE-46EC-4B9E-93D7-214BD3DCFD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1535285" y="-4674989"/>
              <a:ext cx="63500" cy="63500"/>
            </a:xfrm>
            <a:prstGeom prst="ellipse">
              <a:avLst/>
            </a:prstGeom>
            <a:solidFill>
              <a:srgbClr val="C4C4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56" name="Oval 22">
              <a:extLst>
                <a:ext uri="{FF2B5EF4-FFF2-40B4-BE49-F238E27FC236}">
                  <a16:creationId xmlns:a16="http://schemas.microsoft.com/office/drawing/2014/main" id="{197685E8-7CF1-4373-A81B-AFE1B8DA38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1330498" y="-4714676"/>
              <a:ext cx="141288" cy="141288"/>
            </a:xfrm>
            <a:prstGeom prst="ellipse">
              <a:avLst/>
            </a:prstGeom>
            <a:solidFill>
              <a:srgbClr val="D7D7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57" name="Oval 23">
              <a:extLst>
                <a:ext uri="{FF2B5EF4-FFF2-40B4-BE49-F238E27FC236}">
                  <a16:creationId xmlns:a16="http://schemas.microsoft.com/office/drawing/2014/main" id="{351EC3A1-B7E4-4552-B61A-1473FCC90E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1311448" y="-4694039"/>
              <a:ext cx="103188" cy="101600"/>
            </a:xfrm>
            <a:prstGeom prst="ellipse">
              <a:avLst/>
            </a:prstGeom>
            <a:solidFill>
              <a:srgbClr val="C4C4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58" name="Oval 24">
              <a:extLst>
                <a:ext uri="{FF2B5EF4-FFF2-40B4-BE49-F238E27FC236}">
                  <a16:creationId xmlns:a16="http://schemas.microsoft.com/office/drawing/2014/main" id="{661AC816-2296-40C9-A25C-B1BEFE61AC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1286048" y="-4670226"/>
              <a:ext cx="52388" cy="53975"/>
            </a:xfrm>
            <a:prstGeom prst="ellipse">
              <a:avLst/>
            </a:prstGeom>
            <a:solidFill>
              <a:srgbClr val="AFAF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59" name="Freeform 25">
              <a:extLst>
                <a:ext uri="{FF2B5EF4-FFF2-40B4-BE49-F238E27FC236}">
                  <a16:creationId xmlns:a16="http://schemas.microsoft.com/office/drawing/2014/main" id="{46F29B81-FB29-4C2F-91BC-A295FECE0DAC}"/>
                </a:ext>
              </a:extLst>
            </p:cNvPr>
            <p:cNvSpPr>
              <a:spLocks/>
            </p:cNvSpPr>
            <p:nvPr/>
          </p:nvSpPr>
          <p:spPr bwMode="auto">
            <a:xfrm>
              <a:off x="-3524423" y="-3916164"/>
              <a:ext cx="9525" cy="209550"/>
            </a:xfrm>
            <a:custGeom>
              <a:avLst/>
              <a:gdLst>
                <a:gd name="T0" fmla="*/ 0 w 2"/>
                <a:gd name="T1" fmla="*/ 0 h 43"/>
                <a:gd name="T2" fmla="*/ 0 w 2"/>
                <a:gd name="T3" fmla="*/ 43 h 43"/>
                <a:gd name="T4" fmla="*/ 1 w 2"/>
                <a:gd name="T5" fmla="*/ 43 h 43"/>
                <a:gd name="T6" fmla="*/ 2 w 2"/>
                <a:gd name="T7" fmla="*/ 43 h 43"/>
                <a:gd name="T8" fmla="*/ 2 w 2"/>
                <a:gd name="T9" fmla="*/ 0 h 43"/>
                <a:gd name="T10" fmla="*/ 1 w 2"/>
                <a:gd name="T11" fmla="*/ 0 h 43"/>
                <a:gd name="T12" fmla="*/ 0 w 2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43">
                  <a:moveTo>
                    <a:pt x="0" y="0"/>
                  </a:moveTo>
                  <a:cubicBezTo>
                    <a:pt x="0" y="43"/>
                    <a:pt x="0" y="43"/>
                    <a:pt x="0" y="43"/>
                  </a:cubicBezTo>
                  <a:cubicBezTo>
                    <a:pt x="0" y="43"/>
                    <a:pt x="0" y="43"/>
                    <a:pt x="1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D3D2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60" name="Freeform 26">
              <a:extLst>
                <a:ext uri="{FF2B5EF4-FFF2-40B4-BE49-F238E27FC236}">
                  <a16:creationId xmlns:a16="http://schemas.microsoft.com/office/drawing/2014/main" id="{290C135C-B9D0-4415-BAB5-F12F8FD6155A}"/>
                </a:ext>
              </a:extLst>
            </p:cNvPr>
            <p:cNvSpPr>
              <a:spLocks/>
            </p:cNvSpPr>
            <p:nvPr/>
          </p:nvSpPr>
          <p:spPr bwMode="auto">
            <a:xfrm>
              <a:off x="-3524423" y="-3463726"/>
              <a:ext cx="9525" cy="388938"/>
            </a:xfrm>
            <a:custGeom>
              <a:avLst/>
              <a:gdLst>
                <a:gd name="T0" fmla="*/ 0 w 2"/>
                <a:gd name="T1" fmla="*/ 0 h 80"/>
                <a:gd name="T2" fmla="*/ 0 w 2"/>
                <a:gd name="T3" fmla="*/ 80 h 80"/>
                <a:gd name="T4" fmla="*/ 1 w 2"/>
                <a:gd name="T5" fmla="*/ 80 h 80"/>
                <a:gd name="T6" fmla="*/ 2 w 2"/>
                <a:gd name="T7" fmla="*/ 80 h 80"/>
                <a:gd name="T8" fmla="*/ 2 w 2"/>
                <a:gd name="T9" fmla="*/ 0 h 80"/>
                <a:gd name="T10" fmla="*/ 1 w 2"/>
                <a:gd name="T11" fmla="*/ 0 h 80"/>
                <a:gd name="T12" fmla="*/ 0 w 2"/>
                <a:gd name="T13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80">
                  <a:moveTo>
                    <a:pt x="0" y="0"/>
                  </a:move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0" y="80"/>
                    <a:pt x="1" y="80"/>
                  </a:cubicBezTo>
                  <a:cubicBezTo>
                    <a:pt x="2" y="80"/>
                    <a:pt x="2" y="80"/>
                    <a:pt x="2" y="8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D3D2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61" name="Freeform 27">
              <a:extLst>
                <a:ext uri="{FF2B5EF4-FFF2-40B4-BE49-F238E27FC236}">
                  <a16:creationId xmlns:a16="http://schemas.microsoft.com/office/drawing/2014/main" id="{429A1CC3-6587-4A2B-AEB1-2BC35DF02329}"/>
                </a:ext>
              </a:extLst>
            </p:cNvPr>
            <p:cNvSpPr>
              <a:spLocks/>
            </p:cNvSpPr>
            <p:nvPr/>
          </p:nvSpPr>
          <p:spPr bwMode="auto">
            <a:xfrm>
              <a:off x="-3524423" y="-2943026"/>
              <a:ext cx="9525" cy="388938"/>
            </a:xfrm>
            <a:custGeom>
              <a:avLst/>
              <a:gdLst>
                <a:gd name="T0" fmla="*/ 0 w 2"/>
                <a:gd name="T1" fmla="*/ 0 h 80"/>
                <a:gd name="T2" fmla="*/ 0 w 2"/>
                <a:gd name="T3" fmla="*/ 80 h 80"/>
                <a:gd name="T4" fmla="*/ 1 w 2"/>
                <a:gd name="T5" fmla="*/ 80 h 80"/>
                <a:gd name="T6" fmla="*/ 2 w 2"/>
                <a:gd name="T7" fmla="*/ 80 h 80"/>
                <a:gd name="T8" fmla="*/ 2 w 2"/>
                <a:gd name="T9" fmla="*/ 0 h 80"/>
                <a:gd name="T10" fmla="*/ 1 w 2"/>
                <a:gd name="T11" fmla="*/ 0 h 80"/>
                <a:gd name="T12" fmla="*/ 0 w 2"/>
                <a:gd name="T13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80">
                  <a:moveTo>
                    <a:pt x="0" y="0"/>
                  </a:move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0" y="80"/>
                    <a:pt x="1" y="80"/>
                  </a:cubicBezTo>
                  <a:cubicBezTo>
                    <a:pt x="2" y="80"/>
                    <a:pt x="2" y="80"/>
                    <a:pt x="2" y="8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D3D2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62" name="Freeform 28">
              <a:extLst>
                <a:ext uri="{FF2B5EF4-FFF2-40B4-BE49-F238E27FC236}">
                  <a16:creationId xmlns:a16="http://schemas.microsoft.com/office/drawing/2014/main" id="{1F760E5D-3369-4757-8B2E-D6F346D2BEE2}"/>
                </a:ext>
              </a:extLst>
            </p:cNvPr>
            <p:cNvSpPr>
              <a:spLocks/>
            </p:cNvSpPr>
            <p:nvPr/>
          </p:nvSpPr>
          <p:spPr bwMode="auto">
            <a:xfrm>
              <a:off x="-157335" y="-3089076"/>
              <a:ext cx="28575" cy="787400"/>
            </a:xfrm>
            <a:custGeom>
              <a:avLst/>
              <a:gdLst>
                <a:gd name="T0" fmla="*/ 6 w 6"/>
                <a:gd name="T1" fmla="*/ 158 h 162"/>
                <a:gd name="T2" fmla="*/ 6 w 6"/>
                <a:gd name="T3" fmla="*/ 4 h 162"/>
                <a:gd name="T4" fmla="*/ 2 w 6"/>
                <a:gd name="T5" fmla="*/ 0 h 162"/>
                <a:gd name="T6" fmla="*/ 0 w 6"/>
                <a:gd name="T7" fmla="*/ 0 h 162"/>
                <a:gd name="T8" fmla="*/ 0 w 6"/>
                <a:gd name="T9" fmla="*/ 162 h 162"/>
                <a:gd name="T10" fmla="*/ 2 w 6"/>
                <a:gd name="T11" fmla="*/ 162 h 162"/>
                <a:gd name="T12" fmla="*/ 6 w 6"/>
                <a:gd name="T13" fmla="*/ 158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162">
                  <a:moveTo>
                    <a:pt x="6" y="158"/>
                  </a:moveTo>
                  <a:cubicBezTo>
                    <a:pt x="6" y="4"/>
                    <a:pt x="6" y="4"/>
                    <a:pt x="6" y="4"/>
                  </a:cubicBezTo>
                  <a:cubicBezTo>
                    <a:pt x="6" y="2"/>
                    <a:pt x="4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2" y="162"/>
                    <a:pt x="2" y="162"/>
                    <a:pt x="2" y="162"/>
                  </a:cubicBezTo>
                  <a:cubicBezTo>
                    <a:pt x="4" y="162"/>
                    <a:pt x="6" y="160"/>
                    <a:pt x="6" y="158"/>
                  </a:cubicBezTo>
                  <a:close/>
                </a:path>
              </a:pathLst>
            </a:custGeom>
            <a:solidFill>
              <a:srgbClr val="DEDD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63" name="Freeform 29">
              <a:extLst>
                <a:ext uri="{FF2B5EF4-FFF2-40B4-BE49-F238E27FC236}">
                  <a16:creationId xmlns:a16="http://schemas.microsoft.com/office/drawing/2014/main" id="{699FCCAB-F287-4E3E-83C9-009215A4A3B6}"/>
                </a:ext>
              </a:extLst>
            </p:cNvPr>
            <p:cNvSpPr>
              <a:spLocks/>
            </p:cNvSpPr>
            <p:nvPr/>
          </p:nvSpPr>
          <p:spPr bwMode="auto">
            <a:xfrm>
              <a:off x="-157335" y="-3089076"/>
              <a:ext cx="9525" cy="787400"/>
            </a:xfrm>
            <a:custGeom>
              <a:avLst/>
              <a:gdLst>
                <a:gd name="T0" fmla="*/ 2 w 2"/>
                <a:gd name="T1" fmla="*/ 162 h 162"/>
                <a:gd name="T2" fmla="*/ 2 w 2"/>
                <a:gd name="T3" fmla="*/ 0 h 162"/>
                <a:gd name="T4" fmla="*/ 2 w 2"/>
                <a:gd name="T5" fmla="*/ 0 h 162"/>
                <a:gd name="T6" fmla="*/ 0 w 2"/>
                <a:gd name="T7" fmla="*/ 0 h 162"/>
                <a:gd name="T8" fmla="*/ 0 w 2"/>
                <a:gd name="T9" fmla="*/ 162 h 162"/>
                <a:gd name="T10" fmla="*/ 2 w 2"/>
                <a:gd name="T11" fmla="*/ 162 h 162"/>
                <a:gd name="T12" fmla="*/ 2 w 2"/>
                <a:gd name="T13" fmla="*/ 16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162">
                  <a:moveTo>
                    <a:pt x="2" y="162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2" y="162"/>
                    <a:pt x="2" y="162"/>
                    <a:pt x="2" y="162"/>
                  </a:cubicBezTo>
                  <a:cubicBezTo>
                    <a:pt x="2" y="162"/>
                    <a:pt x="2" y="162"/>
                    <a:pt x="2" y="162"/>
                  </a:cubicBezTo>
                  <a:close/>
                </a:path>
              </a:pathLst>
            </a:custGeom>
            <a:solidFill>
              <a:srgbClr val="D3D2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64" name="Rectangle 30">
              <a:extLst>
                <a:ext uri="{FF2B5EF4-FFF2-40B4-BE49-F238E27FC236}">
                  <a16:creationId xmlns:a16="http://schemas.microsoft.com/office/drawing/2014/main" id="{280A20CA-7B66-42A9-AD13-D38874CF94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25598" y="766961"/>
              <a:ext cx="68263" cy="63500"/>
            </a:xfrm>
            <a:prstGeom prst="rect">
              <a:avLst/>
            </a:prstGeom>
            <a:solidFill>
              <a:srgbClr val="E0DF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65" name="Rectangle 31">
              <a:extLst>
                <a:ext uri="{FF2B5EF4-FFF2-40B4-BE49-F238E27FC236}">
                  <a16:creationId xmlns:a16="http://schemas.microsoft.com/office/drawing/2014/main" id="{9C216AE3-F552-4364-BF9E-C09495D347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3514898" y="766961"/>
              <a:ext cx="68263" cy="63500"/>
            </a:xfrm>
            <a:prstGeom prst="rect">
              <a:avLst/>
            </a:prstGeom>
            <a:solidFill>
              <a:srgbClr val="E0DF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66" name="Rectangle 32">
              <a:extLst>
                <a:ext uri="{FF2B5EF4-FFF2-40B4-BE49-F238E27FC236}">
                  <a16:creationId xmlns:a16="http://schemas.microsoft.com/office/drawing/2014/main" id="{5AB55B02-60BB-4454-9000-223DAA7EF2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25598" y="-4125714"/>
              <a:ext cx="68263" cy="68263"/>
            </a:xfrm>
            <a:prstGeom prst="rect">
              <a:avLst/>
            </a:prstGeom>
            <a:solidFill>
              <a:srgbClr val="E0DF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67" name="Rectangle 33">
              <a:extLst>
                <a:ext uri="{FF2B5EF4-FFF2-40B4-BE49-F238E27FC236}">
                  <a16:creationId xmlns:a16="http://schemas.microsoft.com/office/drawing/2014/main" id="{97BBF5A9-38D1-401C-8AE4-81F93C2ABF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3514898" y="-4125714"/>
              <a:ext cx="68263" cy="68263"/>
            </a:xfrm>
            <a:prstGeom prst="rect">
              <a:avLst/>
            </a:prstGeom>
            <a:solidFill>
              <a:srgbClr val="E0DF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</p:grpSp>
      <p:sp>
        <p:nvSpPr>
          <p:cNvPr id="68" name="Freeform 7">
            <a:extLst>
              <a:ext uri="{FF2B5EF4-FFF2-40B4-BE49-F238E27FC236}">
                <a16:creationId xmlns:a16="http://schemas.microsoft.com/office/drawing/2014/main" id="{C7C42263-A9D0-4A7B-A353-BE068384C756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 bwMode="auto">
          <a:xfrm>
            <a:off x="4192338" y="719909"/>
            <a:ext cx="1841319" cy="3767506"/>
          </a:xfrm>
          <a:custGeom>
            <a:avLst/>
            <a:gdLst>
              <a:gd name="T0" fmla="*/ 562 w 624"/>
              <a:gd name="T1" fmla="*/ 0 h 1272"/>
              <a:gd name="T2" fmla="*/ 507 w 624"/>
              <a:gd name="T3" fmla="*/ 0 h 1272"/>
              <a:gd name="T4" fmla="*/ 477 w 624"/>
              <a:gd name="T5" fmla="*/ 20 h 1272"/>
              <a:gd name="T6" fmla="*/ 476 w 624"/>
              <a:gd name="T7" fmla="*/ 22 h 1272"/>
              <a:gd name="T8" fmla="*/ 447 w 624"/>
              <a:gd name="T9" fmla="*/ 42 h 1272"/>
              <a:gd name="T10" fmla="*/ 178 w 624"/>
              <a:gd name="T11" fmla="*/ 42 h 1272"/>
              <a:gd name="T12" fmla="*/ 148 w 624"/>
              <a:gd name="T13" fmla="*/ 22 h 1272"/>
              <a:gd name="T14" fmla="*/ 147 w 624"/>
              <a:gd name="T15" fmla="*/ 20 h 1272"/>
              <a:gd name="T16" fmla="*/ 118 w 624"/>
              <a:gd name="T17" fmla="*/ 0 h 1272"/>
              <a:gd name="T18" fmla="*/ 63 w 624"/>
              <a:gd name="T19" fmla="*/ 0 h 1272"/>
              <a:gd name="T20" fmla="*/ 17 w 624"/>
              <a:gd name="T21" fmla="*/ 20 h 1272"/>
              <a:gd name="T22" fmla="*/ 0 w 624"/>
              <a:gd name="T23" fmla="*/ 62 h 1272"/>
              <a:gd name="T24" fmla="*/ 0 w 624"/>
              <a:gd name="T25" fmla="*/ 1210 h 1272"/>
              <a:gd name="T26" fmla="*/ 18 w 624"/>
              <a:gd name="T27" fmla="*/ 1254 h 1272"/>
              <a:gd name="T28" fmla="*/ 62 w 624"/>
              <a:gd name="T29" fmla="*/ 1272 h 1272"/>
              <a:gd name="T30" fmla="*/ 562 w 624"/>
              <a:gd name="T31" fmla="*/ 1272 h 1272"/>
              <a:gd name="T32" fmla="*/ 624 w 624"/>
              <a:gd name="T33" fmla="*/ 1210 h 1272"/>
              <a:gd name="T34" fmla="*/ 624 w 624"/>
              <a:gd name="T35" fmla="*/ 62 h 1272"/>
              <a:gd name="T36" fmla="*/ 562 w 624"/>
              <a:gd name="T37" fmla="*/ 0 h 12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624" h="1272">
                <a:moveTo>
                  <a:pt x="562" y="0"/>
                </a:moveTo>
                <a:cubicBezTo>
                  <a:pt x="507" y="0"/>
                  <a:pt x="507" y="0"/>
                  <a:pt x="507" y="0"/>
                </a:cubicBezTo>
                <a:cubicBezTo>
                  <a:pt x="494" y="0"/>
                  <a:pt x="482" y="8"/>
                  <a:pt x="477" y="20"/>
                </a:cubicBezTo>
                <a:cubicBezTo>
                  <a:pt x="476" y="22"/>
                  <a:pt x="476" y="22"/>
                  <a:pt x="476" y="22"/>
                </a:cubicBezTo>
                <a:cubicBezTo>
                  <a:pt x="472" y="35"/>
                  <a:pt x="460" y="42"/>
                  <a:pt x="447" y="42"/>
                </a:cubicBezTo>
                <a:cubicBezTo>
                  <a:pt x="178" y="42"/>
                  <a:pt x="178" y="42"/>
                  <a:pt x="178" y="42"/>
                </a:cubicBezTo>
                <a:cubicBezTo>
                  <a:pt x="165" y="42"/>
                  <a:pt x="153" y="35"/>
                  <a:pt x="148" y="22"/>
                </a:cubicBezTo>
                <a:cubicBezTo>
                  <a:pt x="147" y="20"/>
                  <a:pt x="147" y="20"/>
                  <a:pt x="147" y="20"/>
                </a:cubicBezTo>
                <a:cubicBezTo>
                  <a:pt x="142" y="8"/>
                  <a:pt x="131" y="0"/>
                  <a:pt x="118" y="0"/>
                </a:cubicBezTo>
                <a:cubicBezTo>
                  <a:pt x="63" y="0"/>
                  <a:pt x="63" y="0"/>
                  <a:pt x="63" y="0"/>
                </a:cubicBezTo>
                <a:cubicBezTo>
                  <a:pt x="45" y="0"/>
                  <a:pt x="28" y="7"/>
                  <a:pt x="17" y="20"/>
                </a:cubicBezTo>
                <a:cubicBezTo>
                  <a:pt x="6" y="31"/>
                  <a:pt x="0" y="46"/>
                  <a:pt x="0" y="62"/>
                </a:cubicBezTo>
                <a:cubicBezTo>
                  <a:pt x="0" y="1210"/>
                  <a:pt x="0" y="1210"/>
                  <a:pt x="0" y="1210"/>
                </a:cubicBezTo>
                <a:cubicBezTo>
                  <a:pt x="0" y="1227"/>
                  <a:pt x="7" y="1243"/>
                  <a:pt x="18" y="1254"/>
                </a:cubicBezTo>
                <a:cubicBezTo>
                  <a:pt x="30" y="1266"/>
                  <a:pt x="46" y="1272"/>
                  <a:pt x="62" y="1272"/>
                </a:cubicBezTo>
                <a:cubicBezTo>
                  <a:pt x="562" y="1272"/>
                  <a:pt x="562" y="1272"/>
                  <a:pt x="562" y="1272"/>
                </a:cubicBezTo>
                <a:cubicBezTo>
                  <a:pt x="597" y="1272"/>
                  <a:pt x="624" y="1245"/>
                  <a:pt x="624" y="1210"/>
                </a:cubicBezTo>
                <a:cubicBezTo>
                  <a:pt x="624" y="62"/>
                  <a:pt x="624" y="62"/>
                  <a:pt x="624" y="62"/>
                </a:cubicBezTo>
                <a:cubicBezTo>
                  <a:pt x="624" y="28"/>
                  <a:pt x="597" y="0"/>
                  <a:pt x="562" y="0"/>
                </a:cubicBezTo>
                <a:close/>
              </a:path>
            </a:pathLst>
          </a:custGeom>
          <a:pattFill prst="lgCheck">
            <a:fgClr>
              <a:schemeClr val="bg1"/>
            </a:fgClr>
            <a:bgClr>
              <a:schemeClr val="bg1">
                <a:lumMod val="75000"/>
              </a:schemeClr>
            </a:bgClr>
          </a:patt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ru-RU" sz="300">
                <a:solidFill>
                  <a:schemeClr val="lt1"/>
                </a:solidFill>
              </a:defRPr>
            </a:lvl1pPr>
          </a:lstStyle>
          <a:p>
            <a:pPr lvl="0"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038187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with subtitle and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34">
            <a:extLst>
              <a:ext uri="{FF2B5EF4-FFF2-40B4-BE49-F238E27FC236}">
                <a16:creationId xmlns:a16="http://schemas.microsoft.com/office/drawing/2014/main" id="{394B3B32-2383-40C3-8C2F-FAE6BEB7DF0E}"/>
              </a:ext>
            </a:extLst>
          </p:cNvPr>
          <p:cNvSpPr/>
          <p:nvPr userDrawn="1"/>
        </p:nvSpPr>
        <p:spPr>
          <a:xfrm flipV="1">
            <a:off x="0" y="0"/>
            <a:ext cx="9144000" cy="153189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81" tIns="17140" rIns="34281" bIns="17140" rtlCol="0" anchor="ctr"/>
          <a:lstStyle/>
          <a:p>
            <a:pPr algn="ctr"/>
            <a:endParaRPr lang="ru-R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2588" y="383308"/>
            <a:ext cx="3499420" cy="96205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60C2248-B95D-984B-A0F4-42B9A4652AA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4"/>
          </p:nvPr>
        </p:nvSpPr>
        <p:spPr>
          <a:xfrm>
            <a:off x="390528" y="1893651"/>
            <a:ext cx="3489661" cy="273192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grpSp>
        <p:nvGrpSpPr>
          <p:cNvPr id="39" name="Группа 69">
            <a:extLst>
              <a:ext uri="{FF2B5EF4-FFF2-40B4-BE49-F238E27FC236}">
                <a16:creationId xmlns:a16="http://schemas.microsoft.com/office/drawing/2014/main" id="{A0B37D58-5B51-425A-BF68-D255ED0DBDF3}"/>
              </a:ext>
            </a:extLst>
          </p:cNvPr>
          <p:cNvGrpSpPr/>
          <p:nvPr userDrawn="1"/>
        </p:nvGrpSpPr>
        <p:grpSpPr>
          <a:xfrm>
            <a:off x="4058976" y="633998"/>
            <a:ext cx="2079096" cy="3962743"/>
            <a:chOff x="-3543473" y="-4875014"/>
            <a:chExt cx="3414713" cy="6508750"/>
          </a:xfrm>
          <a:effectLst>
            <a:reflection blurRad="50800" stA="50000" endPos="2000" dist="38100" dir="5400000" sy="-100000" algn="bl" rotWithShape="0"/>
          </a:effectLst>
        </p:grpSpPr>
        <p:sp>
          <p:nvSpPr>
            <p:cNvPr id="40" name="Freeform 5">
              <a:extLst>
                <a:ext uri="{FF2B5EF4-FFF2-40B4-BE49-F238E27FC236}">
                  <a16:creationId xmlns:a16="http://schemas.microsoft.com/office/drawing/2014/main" id="{E8F9A057-180A-40E9-8E05-B90FEDEF5223}"/>
                </a:ext>
              </a:extLst>
            </p:cNvPr>
            <p:cNvSpPr>
              <a:spLocks/>
            </p:cNvSpPr>
            <p:nvPr/>
          </p:nvSpPr>
          <p:spPr bwMode="auto">
            <a:xfrm>
              <a:off x="-3514898" y="-4875014"/>
              <a:ext cx="3357563" cy="6508750"/>
            </a:xfrm>
            <a:custGeom>
              <a:avLst/>
              <a:gdLst>
                <a:gd name="T0" fmla="*/ 595 w 690"/>
                <a:gd name="T1" fmla="*/ 1338 h 1338"/>
                <a:gd name="T2" fmla="*/ 95 w 690"/>
                <a:gd name="T3" fmla="*/ 1338 h 1338"/>
                <a:gd name="T4" fmla="*/ 0 w 690"/>
                <a:gd name="T5" fmla="*/ 1243 h 1338"/>
                <a:gd name="T6" fmla="*/ 0 w 690"/>
                <a:gd name="T7" fmla="*/ 95 h 1338"/>
                <a:gd name="T8" fmla="*/ 95 w 690"/>
                <a:gd name="T9" fmla="*/ 0 h 1338"/>
                <a:gd name="T10" fmla="*/ 595 w 690"/>
                <a:gd name="T11" fmla="*/ 0 h 1338"/>
                <a:gd name="T12" fmla="*/ 690 w 690"/>
                <a:gd name="T13" fmla="*/ 95 h 1338"/>
                <a:gd name="T14" fmla="*/ 690 w 690"/>
                <a:gd name="T15" fmla="*/ 1243 h 1338"/>
                <a:gd name="T16" fmla="*/ 595 w 690"/>
                <a:gd name="T17" fmla="*/ 1338 h 13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90" h="1338">
                  <a:moveTo>
                    <a:pt x="595" y="1338"/>
                  </a:moveTo>
                  <a:cubicBezTo>
                    <a:pt x="95" y="1338"/>
                    <a:pt x="95" y="1338"/>
                    <a:pt x="95" y="1338"/>
                  </a:cubicBezTo>
                  <a:cubicBezTo>
                    <a:pt x="43" y="1338"/>
                    <a:pt x="0" y="1296"/>
                    <a:pt x="0" y="1243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42"/>
                    <a:pt x="43" y="0"/>
                    <a:pt x="95" y="0"/>
                  </a:cubicBezTo>
                  <a:cubicBezTo>
                    <a:pt x="595" y="0"/>
                    <a:pt x="595" y="0"/>
                    <a:pt x="595" y="0"/>
                  </a:cubicBezTo>
                  <a:cubicBezTo>
                    <a:pt x="648" y="0"/>
                    <a:pt x="690" y="42"/>
                    <a:pt x="690" y="95"/>
                  </a:cubicBezTo>
                  <a:cubicBezTo>
                    <a:pt x="690" y="1243"/>
                    <a:pt x="690" y="1243"/>
                    <a:pt x="690" y="1243"/>
                  </a:cubicBezTo>
                  <a:cubicBezTo>
                    <a:pt x="690" y="1296"/>
                    <a:pt x="648" y="1338"/>
                    <a:pt x="595" y="1338"/>
                  </a:cubicBez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41" name="Freeform 6">
              <a:extLst>
                <a:ext uri="{FF2B5EF4-FFF2-40B4-BE49-F238E27FC236}">
                  <a16:creationId xmlns:a16="http://schemas.microsoft.com/office/drawing/2014/main" id="{0662CC14-53F3-4CB4-AD29-DDDFA8A09E5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3456160" y="-4816276"/>
              <a:ext cx="3240088" cy="6391275"/>
            </a:xfrm>
            <a:custGeom>
              <a:avLst/>
              <a:gdLst>
                <a:gd name="T0" fmla="*/ 583 w 666"/>
                <a:gd name="T1" fmla="*/ 1314 h 1314"/>
                <a:gd name="T2" fmla="*/ 83 w 666"/>
                <a:gd name="T3" fmla="*/ 1314 h 1314"/>
                <a:gd name="T4" fmla="*/ 0 w 666"/>
                <a:gd name="T5" fmla="*/ 1231 h 1314"/>
                <a:gd name="T6" fmla="*/ 0 w 666"/>
                <a:gd name="T7" fmla="*/ 83 h 1314"/>
                <a:gd name="T8" fmla="*/ 83 w 666"/>
                <a:gd name="T9" fmla="*/ 0 h 1314"/>
                <a:gd name="T10" fmla="*/ 583 w 666"/>
                <a:gd name="T11" fmla="*/ 0 h 1314"/>
                <a:gd name="T12" fmla="*/ 666 w 666"/>
                <a:gd name="T13" fmla="*/ 83 h 1314"/>
                <a:gd name="T14" fmla="*/ 666 w 666"/>
                <a:gd name="T15" fmla="*/ 1231 h 1314"/>
                <a:gd name="T16" fmla="*/ 583 w 666"/>
                <a:gd name="T17" fmla="*/ 1314 h 1314"/>
                <a:gd name="T18" fmla="*/ 83 w 666"/>
                <a:gd name="T19" fmla="*/ 2 h 1314"/>
                <a:gd name="T20" fmla="*/ 2 w 666"/>
                <a:gd name="T21" fmla="*/ 83 h 1314"/>
                <a:gd name="T22" fmla="*/ 2 w 666"/>
                <a:gd name="T23" fmla="*/ 1231 h 1314"/>
                <a:gd name="T24" fmla="*/ 83 w 666"/>
                <a:gd name="T25" fmla="*/ 1312 h 1314"/>
                <a:gd name="T26" fmla="*/ 583 w 666"/>
                <a:gd name="T27" fmla="*/ 1312 h 1314"/>
                <a:gd name="T28" fmla="*/ 664 w 666"/>
                <a:gd name="T29" fmla="*/ 1231 h 1314"/>
                <a:gd name="T30" fmla="*/ 664 w 666"/>
                <a:gd name="T31" fmla="*/ 83 h 1314"/>
                <a:gd name="T32" fmla="*/ 583 w 666"/>
                <a:gd name="T33" fmla="*/ 2 h 1314"/>
                <a:gd name="T34" fmla="*/ 83 w 666"/>
                <a:gd name="T35" fmla="*/ 2 h 1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66" h="1314">
                  <a:moveTo>
                    <a:pt x="583" y="1314"/>
                  </a:moveTo>
                  <a:cubicBezTo>
                    <a:pt x="83" y="1314"/>
                    <a:pt x="83" y="1314"/>
                    <a:pt x="83" y="1314"/>
                  </a:cubicBezTo>
                  <a:cubicBezTo>
                    <a:pt x="37" y="1314"/>
                    <a:pt x="0" y="1277"/>
                    <a:pt x="0" y="1231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37"/>
                    <a:pt x="37" y="0"/>
                    <a:pt x="83" y="0"/>
                  </a:cubicBezTo>
                  <a:cubicBezTo>
                    <a:pt x="583" y="0"/>
                    <a:pt x="583" y="0"/>
                    <a:pt x="583" y="0"/>
                  </a:cubicBezTo>
                  <a:cubicBezTo>
                    <a:pt x="629" y="0"/>
                    <a:pt x="666" y="37"/>
                    <a:pt x="666" y="83"/>
                  </a:cubicBezTo>
                  <a:cubicBezTo>
                    <a:pt x="666" y="1231"/>
                    <a:pt x="666" y="1231"/>
                    <a:pt x="666" y="1231"/>
                  </a:cubicBezTo>
                  <a:cubicBezTo>
                    <a:pt x="666" y="1277"/>
                    <a:pt x="629" y="1314"/>
                    <a:pt x="583" y="1314"/>
                  </a:cubicBezTo>
                  <a:close/>
                  <a:moveTo>
                    <a:pt x="83" y="2"/>
                  </a:moveTo>
                  <a:cubicBezTo>
                    <a:pt x="38" y="2"/>
                    <a:pt x="2" y="38"/>
                    <a:pt x="2" y="83"/>
                  </a:cubicBezTo>
                  <a:cubicBezTo>
                    <a:pt x="2" y="1231"/>
                    <a:pt x="2" y="1231"/>
                    <a:pt x="2" y="1231"/>
                  </a:cubicBezTo>
                  <a:cubicBezTo>
                    <a:pt x="2" y="1276"/>
                    <a:pt x="38" y="1312"/>
                    <a:pt x="83" y="1312"/>
                  </a:cubicBezTo>
                  <a:cubicBezTo>
                    <a:pt x="583" y="1312"/>
                    <a:pt x="583" y="1312"/>
                    <a:pt x="583" y="1312"/>
                  </a:cubicBezTo>
                  <a:cubicBezTo>
                    <a:pt x="628" y="1312"/>
                    <a:pt x="664" y="1276"/>
                    <a:pt x="664" y="1231"/>
                  </a:cubicBezTo>
                  <a:cubicBezTo>
                    <a:pt x="664" y="83"/>
                    <a:pt x="664" y="83"/>
                    <a:pt x="664" y="83"/>
                  </a:cubicBezTo>
                  <a:cubicBezTo>
                    <a:pt x="664" y="38"/>
                    <a:pt x="628" y="2"/>
                    <a:pt x="583" y="2"/>
                  </a:cubicBezTo>
                  <a:lnTo>
                    <a:pt x="83" y="2"/>
                  </a:lnTo>
                  <a:close/>
                </a:path>
              </a:pathLst>
            </a:custGeom>
            <a:solidFill>
              <a:srgbClr val="E0DF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42" name="Freeform 8">
              <a:extLst>
                <a:ext uri="{FF2B5EF4-FFF2-40B4-BE49-F238E27FC236}">
                  <a16:creationId xmlns:a16="http://schemas.microsoft.com/office/drawing/2014/main" id="{94961982-5118-4F0E-ADCC-B28CFF2D19CA}"/>
                </a:ext>
              </a:extLst>
            </p:cNvPr>
            <p:cNvSpPr>
              <a:spLocks/>
            </p:cNvSpPr>
            <p:nvPr/>
          </p:nvSpPr>
          <p:spPr bwMode="auto">
            <a:xfrm>
              <a:off x="-2030585" y="-4679751"/>
              <a:ext cx="393700" cy="73025"/>
            </a:xfrm>
            <a:custGeom>
              <a:avLst/>
              <a:gdLst>
                <a:gd name="T0" fmla="*/ 74 w 81"/>
                <a:gd name="T1" fmla="*/ 0 h 15"/>
                <a:gd name="T2" fmla="*/ 7 w 81"/>
                <a:gd name="T3" fmla="*/ 0 h 15"/>
                <a:gd name="T4" fmla="*/ 0 w 81"/>
                <a:gd name="T5" fmla="*/ 7 h 15"/>
                <a:gd name="T6" fmla="*/ 7 w 81"/>
                <a:gd name="T7" fmla="*/ 15 h 15"/>
                <a:gd name="T8" fmla="*/ 74 w 81"/>
                <a:gd name="T9" fmla="*/ 15 h 15"/>
                <a:gd name="T10" fmla="*/ 81 w 81"/>
                <a:gd name="T11" fmla="*/ 7 h 15"/>
                <a:gd name="T12" fmla="*/ 74 w 81"/>
                <a:gd name="T13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1" h="15">
                  <a:moveTo>
                    <a:pt x="74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11"/>
                    <a:pt x="3" y="15"/>
                    <a:pt x="7" y="15"/>
                  </a:cubicBezTo>
                  <a:cubicBezTo>
                    <a:pt x="74" y="15"/>
                    <a:pt x="74" y="15"/>
                    <a:pt x="74" y="15"/>
                  </a:cubicBezTo>
                  <a:cubicBezTo>
                    <a:pt x="78" y="15"/>
                    <a:pt x="81" y="11"/>
                    <a:pt x="81" y="7"/>
                  </a:cubicBezTo>
                  <a:cubicBezTo>
                    <a:pt x="81" y="3"/>
                    <a:pt x="78" y="0"/>
                    <a:pt x="74" y="0"/>
                  </a:cubicBezTo>
                  <a:close/>
                </a:path>
              </a:pathLst>
            </a:custGeom>
            <a:solidFill>
              <a:srgbClr val="D7D7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43" name="Freeform 9">
              <a:extLst>
                <a:ext uri="{FF2B5EF4-FFF2-40B4-BE49-F238E27FC236}">
                  <a16:creationId xmlns:a16="http://schemas.microsoft.com/office/drawing/2014/main" id="{D62F9C2A-CE97-4FD1-9434-6BB4C498B010}"/>
                </a:ext>
              </a:extLst>
            </p:cNvPr>
            <p:cNvSpPr>
              <a:spLocks/>
            </p:cNvSpPr>
            <p:nvPr/>
          </p:nvSpPr>
          <p:spPr bwMode="auto">
            <a:xfrm>
              <a:off x="-3543473" y="-3463726"/>
              <a:ext cx="28575" cy="388938"/>
            </a:xfrm>
            <a:custGeom>
              <a:avLst/>
              <a:gdLst>
                <a:gd name="T0" fmla="*/ 0 w 6"/>
                <a:gd name="T1" fmla="*/ 4 h 80"/>
                <a:gd name="T2" fmla="*/ 0 w 6"/>
                <a:gd name="T3" fmla="*/ 76 h 80"/>
                <a:gd name="T4" fmla="*/ 5 w 6"/>
                <a:gd name="T5" fmla="*/ 80 h 80"/>
                <a:gd name="T6" fmla="*/ 6 w 6"/>
                <a:gd name="T7" fmla="*/ 80 h 80"/>
                <a:gd name="T8" fmla="*/ 6 w 6"/>
                <a:gd name="T9" fmla="*/ 0 h 80"/>
                <a:gd name="T10" fmla="*/ 5 w 6"/>
                <a:gd name="T11" fmla="*/ 0 h 80"/>
                <a:gd name="T12" fmla="*/ 0 w 6"/>
                <a:gd name="T13" fmla="*/ 4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80">
                  <a:moveTo>
                    <a:pt x="0" y="4"/>
                  </a:moveTo>
                  <a:cubicBezTo>
                    <a:pt x="0" y="76"/>
                    <a:pt x="0" y="76"/>
                    <a:pt x="0" y="76"/>
                  </a:cubicBezTo>
                  <a:cubicBezTo>
                    <a:pt x="0" y="78"/>
                    <a:pt x="2" y="80"/>
                    <a:pt x="5" y="80"/>
                  </a:cubicBezTo>
                  <a:cubicBezTo>
                    <a:pt x="6" y="80"/>
                    <a:pt x="6" y="80"/>
                    <a:pt x="6" y="8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DEDD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44" name="Freeform 10">
              <a:extLst>
                <a:ext uri="{FF2B5EF4-FFF2-40B4-BE49-F238E27FC236}">
                  <a16:creationId xmlns:a16="http://schemas.microsoft.com/office/drawing/2014/main" id="{C449D64C-DD1B-4971-9128-876E7B5B1B79}"/>
                </a:ext>
              </a:extLst>
            </p:cNvPr>
            <p:cNvSpPr>
              <a:spLocks/>
            </p:cNvSpPr>
            <p:nvPr/>
          </p:nvSpPr>
          <p:spPr bwMode="auto">
            <a:xfrm>
              <a:off x="-3543473" y="-3916164"/>
              <a:ext cx="28575" cy="209550"/>
            </a:xfrm>
            <a:custGeom>
              <a:avLst/>
              <a:gdLst>
                <a:gd name="T0" fmla="*/ 5 w 6"/>
                <a:gd name="T1" fmla="*/ 0 h 43"/>
                <a:gd name="T2" fmla="*/ 0 w 6"/>
                <a:gd name="T3" fmla="*/ 4 h 43"/>
                <a:gd name="T4" fmla="*/ 0 w 6"/>
                <a:gd name="T5" fmla="*/ 39 h 43"/>
                <a:gd name="T6" fmla="*/ 5 w 6"/>
                <a:gd name="T7" fmla="*/ 43 h 43"/>
                <a:gd name="T8" fmla="*/ 6 w 6"/>
                <a:gd name="T9" fmla="*/ 43 h 43"/>
                <a:gd name="T10" fmla="*/ 6 w 6"/>
                <a:gd name="T11" fmla="*/ 0 h 43"/>
                <a:gd name="T12" fmla="*/ 5 w 6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43">
                  <a:moveTo>
                    <a:pt x="5" y="0"/>
                  </a:moveTo>
                  <a:cubicBezTo>
                    <a:pt x="2" y="0"/>
                    <a:pt x="0" y="2"/>
                    <a:pt x="0" y="4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2"/>
                    <a:pt x="2" y="43"/>
                    <a:pt x="5" y="43"/>
                  </a:cubicBezTo>
                  <a:cubicBezTo>
                    <a:pt x="6" y="43"/>
                    <a:pt x="6" y="43"/>
                    <a:pt x="6" y="43"/>
                  </a:cubicBezTo>
                  <a:cubicBezTo>
                    <a:pt x="6" y="0"/>
                    <a:pt x="6" y="0"/>
                    <a:pt x="6" y="0"/>
                  </a:cubicBezTo>
                  <a:lnTo>
                    <a:pt x="5" y="0"/>
                  </a:lnTo>
                  <a:close/>
                </a:path>
              </a:pathLst>
            </a:custGeom>
            <a:solidFill>
              <a:srgbClr val="DEDD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45" name="Freeform 11">
              <a:extLst>
                <a:ext uri="{FF2B5EF4-FFF2-40B4-BE49-F238E27FC236}">
                  <a16:creationId xmlns:a16="http://schemas.microsoft.com/office/drawing/2014/main" id="{79519FD3-EF58-41B2-9CE3-019F0D221708}"/>
                </a:ext>
              </a:extLst>
            </p:cNvPr>
            <p:cNvSpPr>
              <a:spLocks/>
            </p:cNvSpPr>
            <p:nvPr/>
          </p:nvSpPr>
          <p:spPr bwMode="auto">
            <a:xfrm>
              <a:off x="-3543473" y="-2943026"/>
              <a:ext cx="28575" cy="388938"/>
            </a:xfrm>
            <a:custGeom>
              <a:avLst/>
              <a:gdLst>
                <a:gd name="T0" fmla="*/ 0 w 6"/>
                <a:gd name="T1" fmla="*/ 4 h 80"/>
                <a:gd name="T2" fmla="*/ 0 w 6"/>
                <a:gd name="T3" fmla="*/ 76 h 80"/>
                <a:gd name="T4" fmla="*/ 5 w 6"/>
                <a:gd name="T5" fmla="*/ 80 h 80"/>
                <a:gd name="T6" fmla="*/ 6 w 6"/>
                <a:gd name="T7" fmla="*/ 80 h 80"/>
                <a:gd name="T8" fmla="*/ 6 w 6"/>
                <a:gd name="T9" fmla="*/ 0 h 80"/>
                <a:gd name="T10" fmla="*/ 5 w 6"/>
                <a:gd name="T11" fmla="*/ 0 h 80"/>
                <a:gd name="T12" fmla="*/ 0 w 6"/>
                <a:gd name="T13" fmla="*/ 4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80">
                  <a:moveTo>
                    <a:pt x="0" y="4"/>
                  </a:moveTo>
                  <a:cubicBezTo>
                    <a:pt x="0" y="76"/>
                    <a:pt x="0" y="76"/>
                    <a:pt x="0" y="76"/>
                  </a:cubicBezTo>
                  <a:cubicBezTo>
                    <a:pt x="0" y="78"/>
                    <a:pt x="2" y="80"/>
                    <a:pt x="5" y="80"/>
                  </a:cubicBezTo>
                  <a:cubicBezTo>
                    <a:pt x="6" y="80"/>
                    <a:pt x="6" y="80"/>
                    <a:pt x="6" y="8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DEDD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46" name="Freeform 12">
              <a:extLst>
                <a:ext uri="{FF2B5EF4-FFF2-40B4-BE49-F238E27FC236}">
                  <a16:creationId xmlns:a16="http://schemas.microsoft.com/office/drawing/2014/main" id="{5E882684-2DE3-4911-8AD7-CB70AADC6A14}"/>
                </a:ext>
              </a:extLst>
            </p:cNvPr>
            <p:cNvSpPr>
              <a:spLocks/>
            </p:cNvSpPr>
            <p:nvPr/>
          </p:nvSpPr>
          <p:spPr bwMode="auto">
            <a:xfrm>
              <a:off x="-3514898" y="1141611"/>
              <a:ext cx="3357563" cy="492125"/>
            </a:xfrm>
            <a:custGeom>
              <a:avLst/>
              <a:gdLst>
                <a:gd name="T0" fmla="*/ 595 w 690"/>
                <a:gd name="T1" fmla="*/ 95 h 101"/>
                <a:gd name="T2" fmla="*/ 95 w 690"/>
                <a:gd name="T3" fmla="*/ 95 h 101"/>
                <a:gd name="T4" fmla="*/ 0 w 690"/>
                <a:gd name="T5" fmla="*/ 0 h 101"/>
                <a:gd name="T6" fmla="*/ 0 w 690"/>
                <a:gd name="T7" fmla="*/ 6 h 101"/>
                <a:gd name="T8" fmla="*/ 95 w 690"/>
                <a:gd name="T9" fmla="*/ 101 h 101"/>
                <a:gd name="T10" fmla="*/ 595 w 690"/>
                <a:gd name="T11" fmla="*/ 101 h 101"/>
                <a:gd name="T12" fmla="*/ 690 w 690"/>
                <a:gd name="T13" fmla="*/ 6 h 101"/>
                <a:gd name="T14" fmla="*/ 690 w 690"/>
                <a:gd name="T15" fmla="*/ 0 h 101"/>
                <a:gd name="T16" fmla="*/ 595 w 690"/>
                <a:gd name="T17" fmla="*/ 95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90" h="101">
                  <a:moveTo>
                    <a:pt x="595" y="95"/>
                  </a:moveTo>
                  <a:cubicBezTo>
                    <a:pt x="95" y="95"/>
                    <a:pt x="95" y="95"/>
                    <a:pt x="95" y="95"/>
                  </a:cubicBezTo>
                  <a:cubicBezTo>
                    <a:pt x="43" y="95"/>
                    <a:pt x="0" y="53"/>
                    <a:pt x="0" y="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59"/>
                    <a:pt x="43" y="101"/>
                    <a:pt x="95" y="101"/>
                  </a:cubicBezTo>
                  <a:cubicBezTo>
                    <a:pt x="595" y="101"/>
                    <a:pt x="595" y="101"/>
                    <a:pt x="595" y="101"/>
                  </a:cubicBezTo>
                  <a:cubicBezTo>
                    <a:pt x="648" y="101"/>
                    <a:pt x="690" y="59"/>
                    <a:pt x="690" y="6"/>
                  </a:cubicBezTo>
                  <a:cubicBezTo>
                    <a:pt x="690" y="0"/>
                    <a:pt x="690" y="0"/>
                    <a:pt x="690" y="0"/>
                  </a:cubicBezTo>
                  <a:cubicBezTo>
                    <a:pt x="690" y="53"/>
                    <a:pt x="648" y="95"/>
                    <a:pt x="595" y="95"/>
                  </a:cubicBezTo>
                  <a:close/>
                </a:path>
              </a:pathLst>
            </a:custGeom>
            <a:solidFill>
              <a:srgbClr val="CEC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47" name="Freeform 13">
              <a:extLst>
                <a:ext uri="{FF2B5EF4-FFF2-40B4-BE49-F238E27FC236}">
                  <a16:creationId xmlns:a16="http://schemas.microsoft.com/office/drawing/2014/main" id="{56907144-ED6A-420E-9C65-7C651E4CE586}"/>
                </a:ext>
              </a:extLst>
            </p:cNvPr>
            <p:cNvSpPr>
              <a:spLocks/>
            </p:cNvSpPr>
            <p:nvPr/>
          </p:nvSpPr>
          <p:spPr bwMode="auto">
            <a:xfrm>
              <a:off x="-3514898" y="-4875014"/>
              <a:ext cx="3357563" cy="492125"/>
            </a:xfrm>
            <a:custGeom>
              <a:avLst/>
              <a:gdLst>
                <a:gd name="T0" fmla="*/ 95 w 690"/>
                <a:gd name="T1" fmla="*/ 6 h 101"/>
                <a:gd name="T2" fmla="*/ 595 w 690"/>
                <a:gd name="T3" fmla="*/ 6 h 101"/>
                <a:gd name="T4" fmla="*/ 690 w 690"/>
                <a:gd name="T5" fmla="*/ 101 h 101"/>
                <a:gd name="T6" fmla="*/ 690 w 690"/>
                <a:gd name="T7" fmla="*/ 95 h 101"/>
                <a:gd name="T8" fmla="*/ 595 w 690"/>
                <a:gd name="T9" fmla="*/ 0 h 101"/>
                <a:gd name="T10" fmla="*/ 95 w 690"/>
                <a:gd name="T11" fmla="*/ 0 h 101"/>
                <a:gd name="T12" fmla="*/ 0 w 690"/>
                <a:gd name="T13" fmla="*/ 95 h 101"/>
                <a:gd name="T14" fmla="*/ 0 w 690"/>
                <a:gd name="T15" fmla="*/ 101 h 101"/>
                <a:gd name="T16" fmla="*/ 95 w 690"/>
                <a:gd name="T17" fmla="*/ 6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90" h="101">
                  <a:moveTo>
                    <a:pt x="95" y="6"/>
                  </a:moveTo>
                  <a:cubicBezTo>
                    <a:pt x="595" y="6"/>
                    <a:pt x="595" y="6"/>
                    <a:pt x="595" y="6"/>
                  </a:cubicBezTo>
                  <a:cubicBezTo>
                    <a:pt x="648" y="6"/>
                    <a:pt x="690" y="49"/>
                    <a:pt x="690" y="101"/>
                  </a:cubicBezTo>
                  <a:cubicBezTo>
                    <a:pt x="690" y="95"/>
                    <a:pt x="690" y="95"/>
                    <a:pt x="690" y="95"/>
                  </a:cubicBezTo>
                  <a:cubicBezTo>
                    <a:pt x="690" y="42"/>
                    <a:pt x="648" y="0"/>
                    <a:pt x="595" y="0"/>
                  </a:cubicBezTo>
                  <a:cubicBezTo>
                    <a:pt x="95" y="0"/>
                    <a:pt x="95" y="0"/>
                    <a:pt x="95" y="0"/>
                  </a:cubicBezTo>
                  <a:cubicBezTo>
                    <a:pt x="43" y="0"/>
                    <a:pt x="0" y="42"/>
                    <a:pt x="0" y="95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0" y="49"/>
                    <a:pt x="43" y="6"/>
                    <a:pt x="95" y="6"/>
                  </a:cubicBezTo>
                  <a:close/>
                </a:path>
              </a:pathLst>
            </a:custGeom>
            <a:solidFill>
              <a:srgbClr val="CEC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48" name="Freeform 14">
              <a:extLst>
                <a:ext uri="{FF2B5EF4-FFF2-40B4-BE49-F238E27FC236}">
                  <a16:creationId xmlns:a16="http://schemas.microsoft.com/office/drawing/2014/main" id="{CE700931-039B-4EE8-B5C7-9384120317F4}"/>
                </a:ext>
              </a:extLst>
            </p:cNvPr>
            <p:cNvSpPr>
              <a:spLocks/>
            </p:cNvSpPr>
            <p:nvPr/>
          </p:nvSpPr>
          <p:spPr bwMode="auto">
            <a:xfrm>
              <a:off x="-2030585" y="-4679751"/>
              <a:ext cx="393700" cy="44450"/>
            </a:xfrm>
            <a:custGeom>
              <a:avLst/>
              <a:gdLst>
                <a:gd name="T0" fmla="*/ 7 w 81"/>
                <a:gd name="T1" fmla="*/ 4 h 9"/>
                <a:gd name="T2" fmla="*/ 74 w 81"/>
                <a:gd name="T3" fmla="*/ 4 h 9"/>
                <a:gd name="T4" fmla="*/ 81 w 81"/>
                <a:gd name="T5" fmla="*/ 9 h 9"/>
                <a:gd name="T6" fmla="*/ 81 w 81"/>
                <a:gd name="T7" fmla="*/ 7 h 9"/>
                <a:gd name="T8" fmla="*/ 74 w 81"/>
                <a:gd name="T9" fmla="*/ 0 h 9"/>
                <a:gd name="T10" fmla="*/ 7 w 81"/>
                <a:gd name="T11" fmla="*/ 0 h 9"/>
                <a:gd name="T12" fmla="*/ 0 w 81"/>
                <a:gd name="T13" fmla="*/ 7 h 9"/>
                <a:gd name="T14" fmla="*/ 0 w 81"/>
                <a:gd name="T15" fmla="*/ 9 h 9"/>
                <a:gd name="T16" fmla="*/ 7 w 81"/>
                <a:gd name="T17" fmla="*/ 4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1" h="9">
                  <a:moveTo>
                    <a:pt x="7" y="4"/>
                  </a:moveTo>
                  <a:cubicBezTo>
                    <a:pt x="74" y="4"/>
                    <a:pt x="74" y="4"/>
                    <a:pt x="74" y="4"/>
                  </a:cubicBezTo>
                  <a:cubicBezTo>
                    <a:pt x="77" y="4"/>
                    <a:pt x="80" y="6"/>
                    <a:pt x="81" y="9"/>
                  </a:cubicBezTo>
                  <a:cubicBezTo>
                    <a:pt x="81" y="9"/>
                    <a:pt x="81" y="8"/>
                    <a:pt x="81" y="7"/>
                  </a:cubicBezTo>
                  <a:cubicBezTo>
                    <a:pt x="81" y="3"/>
                    <a:pt x="78" y="0"/>
                    <a:pt x="74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8"/>
                    <a:pt x="0" y="9"/>
                    <a:pt x="0" y="9"/>
                  </a:cubicBezTo>
                  <a:cubicBezTo>
                    <a:pt x="1" y="6"/>
                    <a:pt x="4" y="4"/>
                    <a:pt x="7" y="4"/>
                  </a:cubicBezTo>
                  <a:close/>
                </a:path>
              </a:pathLst>
            </a:custGeom>
            <a:solidFill>
              <a:srgbClr val="C4C4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49" name="Oval 15">
              <a:extLst>
                <a:ext uri="{FF2B5EF4-FFF2-40B4-BE49-F238E27FC236}">
                  <a16:creationId xmlns:a16="http://schemas.microsoft.com/office/drawing/2014/main" id="{6DFDE3AE-A2A7-4F09-B762-9580DDE7D0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214735" y="-4694039"/>
              <a:ext cx="101600" cy="101600"/>
            </a:xfrm>
            <a:prstGeom prst="ellipse">
              <a:avLst/>
            </a:prstGeom>
            <a:solidFill>
              <a:srgbClr val="D7D7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50" name="Oval 16">
              <a:extLst>
                <a:ext uri="{FF2B5EF4-FFF2-40B4-BE49-F238E27FC236}">
                  <a16:creationId xmlns:a16="http://schemas.microsoft.com/office/drawing/2014/main" id="{628887F6-BE83-4F5E-AEB8-7D3023EC95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195685" y="-4674989"/>
              <a:ext cx="63500" cy="63500"/>
            </a:xfrm>
            <a:prstGeom prst="ellipse">
              <a:avLst/>
            </a:prstGeom>
            <a:solidFill>
              <a:srgbClr val="C4C4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51" name="Oval 17">
              <a:extLst>
                <a:ext uri="{FF2B5EF4-FFF2-40B4-BE49-F238E27FC236}">
                  <a16:creationId xmlns:a16="http://schemas.microsoft.com/office/drawing/2014/main" id="{AA8EEC65-3940-4DAA-9294-F8A45E8B1B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483023" y="-4714676"/>
              <a:ext cx="141288" cy="141288"/>
            </a:xfrm>
            <a:prstGeom prst="ellipse">
              <a:avLst/>
            </a:prstGeom>
            <a:solidFill>
              <a:srgbClr val="D7D7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52" name="Oval 18">
              <a:extLst>
                <a:ext uri="{FF2B5EF4-FFF2-40B4-BE49-F238E27FC236}">
                  <a16:creationId xmlns:a16="http://schemas.microsoft.com/office/drawing/2014/main" id="{7D1AEB6F-9324-4665-BFBE-ED12F918E6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459210" y="-4694039"/>
              <a:ext cx="98425" cy="101600"/>
            </a:xfrm>
            <a:prstGeom prst="ellipse">
              <a:avLst/>
            </a:prstGeom>
            <a:solidFill>
              <a:srgbClr val="C4C4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53" name="Oval 19">
              <a:extLst>
                <a:ext uri="{FF2B5EF4-FFF2-40B4-BE49-F238E27FC236}">
                  <a16:creationId xmlns:a16="http://schemas.microsoft.com/office/drawing/2014/main" id="{656CBBB7-D0EA-4ABE-84F9-2F9149846D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433810" y="-4670226"/>
              <a:ext cx="47625" cy="53975"/>
            </a:xfrm>
            <a:prstGeom prst="ellipse">
              <a:avLst/>
            </a:prstGeom>
            <a:solidFill>
              <a:srgbClr val="AFAF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54" name="Oval 20">
              <a:extLst>
                <a:ext uri="{FF2B5EF4-FFF2-40B4-BE49-F238E27FC236}">
                  <a16:creationId xmlns:a16="http://schemas.microsoft.com/office/drawing/2014/main" id="{1AED02E3-DD77-4F1A-8FFD-54B143BDD2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1559098" y="-4694039"/>
              <a:ext cx="107950" cy="101600"/>
            </a:xfrm>
            <a:prstGeom prst="ellipse">
              <a:avLst/>
            </a:prstGeom>
            <a:solidFill>
              <a:srgbClr val="D7D7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55" name="Oval 21">
              <a:extLst>
                <a:ext uri="{FF2B5EF4-FFF2-40B4-BE49-F238E27FC236}">
                  <a16:creationId xmlns:a16="http://schemas.microsoft.com/office/drawing/2014/main" id="{818BE702-4080-4EA3-9A50-B1437C1656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1535285" y="-4674989"/>
              <a:ext cx="63500" cy="63500"/>
            </a:xfrm>
            <a:prstGeom prst="ellipse">
              <a:avLst/>
            </a:prstGeom>
            <a:solidFill>
              <a:srgbClr val="C4C4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56" name="Oval 22">
              <a:extLst>
                <a:ext uri="{FF2B5EF4-FFF2-40B4-BE49-F238E27FC236}">
                  <a16:creationId xmlns:a16="http://schemas.microsoft.com/office/drawing/2014/main" id="{73FE312A-A7FC-44BE-895D-4F64512F60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1330498" y="-4714676"/>
              <a:ext cx="141288" cy="141288"/>
            </a:xfrm>
            <a:prstGeom prst="ellipse">
              <a:avLst/>
            </a:prstGeom>
            <a:solidFill>
              <a:srgbClr val="D7D7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57" name="Oval 23">
              <a:extLst>
                <a:ext uri="{FF2B5EF4-FFF2-40B4-BE49-F238E27FC236}">
                  <a16:creationId xmlns:a16="http://schemas.microsoft.com/office/drawing/2014/main" id="{89FA5CF2-F9E5-4364-AC24-819CD7F512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1311448" y="-4694039"/>
              <a:ext cx="103188" cy="101600"/>
            </a:xfrm>
            <a:prstGeom prst="ellipse">
              <a:avLst/>
            </a:prstGeom>
            <a:solidFill>
              <a:srgbClr val="C4C4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58" name="Oval 24">
              <a:extLst>
                <a:ext uri="{FF2B5EF4-FFF2-40B4-BE49-F238E27FC236}">
                  <a16:creationId xmlns:a16="http://schemas.microsoft.com/office/drawing/2014/main" id="{BFE21DBC-953B-45F5-BBA8-AA0BD23318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1286048" y="-4670226"/>
              <a:ext cx="52388" cy="53975"/>
            </a:xfrm>
            <a:prstGeom prst="ellipse">
              <a:avLst/>
            </a:prstGeom>
            <a:solidFill>
              <a:srgbClr val="AFAF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59" name="Freeform 25">
              <a:extLst>
                <a:ext uri="{FF2B5EF4-FFF2-40B4-BE49-F238E27FC236}">
                  <a16:creationId xmlns:a16="http://schemas.microsoft.com/office/drawing/2014/main" id="{5D5E1193-0011-4885-8E0E-80D692A99D5D}"/>
                </a:ext>
              </a:extLst>
            </p:cNvPr>
            <p:cNvSpPr>
              <a:spLocks/>
            </p:cNvSpPr>
            <p:nvPr/>
          </p:nvSpPr>
          <p:spPr bwMode="auto">
            <a:xfrm>
              <a:off x="-3524423" y="-3916164"/>
              <a:ext cx="9525" cy="209550"/>
            </a:xfrm>
            <a:custGeom>
              <a:avLst/>
              <a:gdLst>
                <a:gd name="T0" fmla="*/ 0 w 2"/>
                <a:gd name="T1" fmla="*/ 0 h 43"/>
                <a:gd name="T2" fmla="*/ 0 w 2"/>
                <a:gd name="T3" fmla="*/ 43 h 43"/>
                <a:gd name="T4" fmla="*/ 1 w 2"/>
                <a:gd name="T5" fmla="*/ 43 h 43"/>
                <a:gd name="T6" fmla="*/ 2 w 2"/>
                <a:gd name="T7" fmla="*/ 43 h 43"/>
                <a:gd name="T8" fmla="*/ 2 w 2"/>
                <a:gd name="T9" fmla="*/ 0 h 43"/>
                <a:gd name="T10" fmla="*/ 1 w 2"/>
                <a:gd name="T11" fmla="*/ 0 h 43"/>
                <a:gd name="T12" fmla="*/ 0 w 2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43">
                  <a:moveTo>
                    <a:pt x="0" y="0"/>
                  </a:moveTo>
                  <a:cubicBezTo>
                    <a:pt x="0" y="43"/>
                    <a:pt x="0" y="43"/>
                    <a:pt x="0" y="43"/>
                  </a:cubicBezTo>
                  <a:cubicBezTo>
                    <a:pt x="0" y="43"/>
                    <a:pt x="0" y="43"/>
                    <a:pt x="1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D3D2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60" name="Freeform 26">
              <a:extLst>
                <a:ext uri="{FF2B5EF4-FFF2-40B4-BE49-F238E27FC236}">
                  <a16:creationId xmlns:a16="http://schemas.microsoft.com/office/drawing/2014/main" id="{CC07D258-31B6-4033-A4C7-CEF3E449A4E8}"/>
                </a:ext>
              </a:extLst>
            </p:cNvPr>
            <p:cNvSpPr>
              <a:spLocks/>
            </p:cNvSpPr>
            <p:nvPr/>
          </p:nvSpPr>
          <p:spPr bwMode="auto">
            <a:xfrm>
              <a:off x="-3524423" y="-3463726"/>
              <a:ext cx="9525" cy="388938"/>
            </a:xfrm>
            <a:custGeom>
              <a:avLst/>
              <a:gdLst>
                <a:gd name="T0" fmla="*/ 0 w 2"/>
                <a:gd name="T1" fmla="*/ 0 h 80"/>
                <a:gd name="T2" fmla="*/ 0 w 2"/>
                <a:gd name="T3" fmla="*/ 80 h 80"/>
                <a:gd name="T4" fmla="*/ 1 w 2"/>
                <a:gd name="T5" fmla="*/ 80 h 80"/>
                <a:gd name="T6" fmla="*/ 2 w 2"/>
                <a:gd name="T7" fmla="*/ 80 h 80"/>
                <a:gd name="T8" fmla="*/ 2 w 2"/>
                <a:gd name="T9" fmla="*/ 0 h 80"/>
                <a:gd name="T10" fmla="*/ 1 w 2"/>
                <a:gd name="T11" fmla="*/ 0 h 80"/>
                <a:gd name="T12" fmla="*/ 0 w 2"/>
                <a:gd name="T13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80">
                  <a:moveTo>
                    <a:pt x="0" y="0"/>
                  </a:move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0" y="80"/>
                    <a:pt x="1" y="80"/>
                  </a:cubicBezTo>
                  <a:cubicBezTo>
                    <a:pt x="2" y="80"/>
                    <a:pt x="2" y="80"/>
                    <a:pt x="2" y="8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D3D2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61" name="Freeform 27">
              <a:extLst>
                <a:ext uri="{FF2B5EF4-FFF2-40B4-BE49-F238E27FC236}">
                  <a16:creationId xmlns:a16="http://schemas.microsoft.com/office/drawing/2014/main" id="{FCAA5156-86D7-484B-BA60-6FF12522FBB3}"/>
                </a:ext>
              </a:extLst>
            </p:cNvPr>
            <p:cNvSpPr>
              <a:spLocks/>
            </p:cNvSpPr>
            <p:nvPr/>
          </p:nvSpPr>
          <p:spPr bwMode="auto">
            <a:xfrm>
              <a:off x="-3524423" y="-2943026"/>
              <a:ext cx="9525" cy="388938"/>
            </a:xfrm>
            <a:custGeom>
              <a:avLst/>
              <a:gdLst>
                <a:gd name="T0" fmla="*/ 0 w 2"/>
                <a:gd name="T1" fmla="*/ 0 h 80"/>
                <a:gd name="T2" fmla="*/ 0 w 2"/>
                <a:gd name="T3" fmla="*/ 80 h 80"/>
                <a:gd name="T4" fmla="*/ 1 w 2"/>
                <a:gd name="T5" fmla="*/ 80 h 80"/>
                <a:gd name="T6" fmla="*/ 2 w 2"/>
                <a:gd name="T7" fmla="*/ 80 h 80"/>
                <a:gd name="T8" fmla="*/ 2 w 2"/>
                <a:gd name="T9" fmla="*/ 0 h 80"/>
                <a:gd name="T10" fmla="*/ 1 w 2"/>
                <a:gd name="T11" fmla="*/ 0 h 80"/>
                <a:gd name="T12" fmla="*/ 0 w 2"/>
                <a:gd name="T13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80">
                  <a:moveTo>
                    <a:pt x="0" y="0"/>
                  </a:move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0" y="80"/>
                    <a:pt x="1" y="80"/>
                  </a:cubicBezTo>
                  <a:cubicBezTo>
                    <a:pt x="2" y="80"/>
                    <a:pt x="2" y="80"/>
                    <a:pt x="2" y="8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D3D2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62" name="Freeform 28">
              <a:extLst>
                <a:ext uri="{FF2B5EF4-FFF2-40B4-BE49-F238E27FC236}">
                  <a16:creationId xmlns:a16="http://schemas.microsoft.com/office/drawing/2014/main" id="{B19BF702-BF15-45D8-872C-F1C0AE11C089}"/>
                </a:ext>
              </a:extLst>
            </p:cNvPr>
            <p:cNvSpPr>
              <a:spLocks/>
            </p:cNvSpPr>
            <p:nvPr/>
          </p:nvSpPr>
          <p:spPr bwMode="auto">
            <a:xfrm>
              <a:off x="-157335" y="-3089076"/>
              <a:ext cx="28575" cy="787400"/>
            </a:xfrm>
            <a:custGeom>
              <a:avLst/>
              <a:gdLst>
                <a:gd name="T0" fmla="*/ 6 w 6"/>
                <a:gd name="T1" fmla="*/ 158 h 162"/>
                <a:gd name="T2" fmla="*/ 6 w 6"/>
                <a:gd name="T3" fmla="*/ 4 h 162"/>
                <a:gd name="T4" fmla="*/ 2 w 6"/>
                <a:gd name="T5" fmla="*/ 0 h 162"/>
                <a:gd name="T6" fmla="*/ 0 w 6"/>
                <a:gd name="T7" fmla="*/ 0 h 162"/>
                <a:gd name="T8" fmla="*/ 0 w 6"/>
                <a:gd name="T9" fmla="*/ 162 h 162"/>
                <a:gd name="T10" fmla="*/ 2 w 6"/>
                <a:gd name="T11" fmla="*/ 162 h 162"/>
                <a:gd name="T12" fmla="*/ 6 w 6"/>
                <a:gd name="T13" fmla="*/ 158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162">
                  <a:moveTo>
                    <a:pt x="6" y="158"/>
                  </a:moveTo>
                  <a:cubicBezTo>
                    <a:pt x="6" y="4"/>
                    <a:pt x="6" y="4"/>
                    <a:pt x="6" y="4"/>
                  </a:cubicBezTo>
                  <a:cubicBezTo>
                    <a:pt x="6" y="2"/>
                    <a:pt x="4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2" y="162"/>
                    <a:pt x="2" y="162"/>
                    <a:pt x="2" y="162"/>
                  </a:cubicBezTo>
                  <a:cubicBezTo>
                    <a:pt x="4" y="162"/>
                    <a:pt x="6" y="160"/>
                    <a:pt x="6" y="158"/>
                  </a:cubicBezTo>
                  <a:close/>
                </a:path>
              </a:pathLst>
            </a:custGeom>
            <a:solidFill>
              <a:srgbClr val="DEDD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63" name="Freeform 29">
              <a:extLst>
                <a:ext uri="{FF2B5EF4-FFF2-40B4-BE49-F238E27FC236}">
                  <a16:creationId xmlns:a16="http://schemas.microsoft.com/office/drawing/2014/main" id="{DDA1EAA4-CC5C-48D2-8ABD-E74BB7CDBB14}"/>
                </a:ext>
              </a:extLst>
            </p:cNvPr>
            <p:cNvSpPr>
              <a:spLocks/>
            </p:cNvSpPr>
            <p:nvPr/>
          </p:nvSpPr>
          <p:spPr bwMode="auto">
            <a:xfrm>
              <a:off x="-157335" y="-3089076"/>
              <a:ext cx="9525" cy="787400"/>
            </a:xfrm>
            <a:custGeom>
              <a:avLst/>
              <a:gdLst>
                <a:gd name="T0" fmla="*/ 2 w 2"/>
                <a:gd name="T1" fmla="*/ 162 h 162"/>
                <a:gd name="T2" fmla="*/ 2 w 2"/>
                <a:gd name="T3" fmla="*/ 0 h 162"/>
                <a:gd name="T4" fmla="*/ 2 w 2"/>
                <a:gd name="T5" fmla="*/ 0 h 162"/>
                <a:gd name="T6" fmla="*/ 0 w 2"/>
                <a:gd name="T7" fmla="*/ 0 h 162"/>
                <a:gd name="T8" fmla="*/ 0 w 2"/>
                <a:gd name="T9" fmla="*/ 162 h 162"/>
                <a:gd name="T10" fmla="*/ 2 w 2"/>
                <a:gd name="T11" fmla="*/ 162 h 162"/>
                <a:gd name="T12" fmla="*/ 2 w 2"/>
                <a:gd name="T13" fmla="*/ 16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162">
                  <a:moveTo>
                    <a:pt x="2" y="162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2" y="162"/>
                    <a:pt x="2" y="162"/>
                    <a:pt x="2" y="162"/>
                  </a:cubicBezTo>
                  <a:cubicBezTo>
                    <a:pt x="2" y="162"/>
                    <a:pt x="2" y="162"/>
                    <a:pt x="2" y="162"/>
                  </a:cubicBezTo>
                  <a:close/>
                </a:path>
              </a:pathLst>
            </a:custGeom>
            <a:solidFill>
              <a:srgbClr val="D3D2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64" name="Rectangle 30">
              <a:extLst>
                <a:ext uri="{FF2B5EF4-FFF2-40B4-BE49-F238E27FC236}">
                  <a16:creationId xmlns:a16="http://schemas.microsoft.com/office/drawing/2014/main" id="{BA17427E-9906-437D-9F24-9E523C955E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25598" y="766961"/>
              <a:ext cx="68263" cy="63500"/>
            </a:xfrm>
            <a:prstGeom prst="rect">
              <a:avLst/>
            </a:prstGeom>
            <a:solidFill>
              <a:srgbClr val="E0DF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65" name="Rectangle 31">
              <a:extLst>
                <a:ext uri="{FF2B5EF4-FFF2-40B4-BE49-F238E27FC236}">
                  <a16:creationId xmlns:a16="http://schemas.microsoft.com/office/drawing/2014/main" id="{54347A83-6763-4438-B9A0-205DB0E532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3514898" y="766961"/>
              <a:ext cx="68263" cy="63500"/>
            </a:xfrm>
            <a:prstGeom prst="rect">
              <a:avLst/>
            </a:prstGeom>
            <a:solidFill>
              <a:srgbClr val="E0DF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66" name="Rectangle 32">
              <a:extLst>
                <a:ext uri="{FF2B5EF4-FFF2-40B4-BE49-F238E27FC236}">
                  <a16:creationId xmlns:a16="http://schemas.microsoft.com/office/drawing/2014/main" id="{0DF1D394-6AE4-4EC0-9B21-4B05241E0C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25598" y="-4125714"/>
              <a:ext cx="68263" cy="68263"/>
            </a:xfrm>
            <a:prstGeom prst="rect">
              <a:avLst/>
            </a:prstGeom>
            <a:solidFill>
              <a:srgbClr val="E0DF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67" name="Rectangle 33">
              <a:extLst>
                <a:ext uri="{FF2B5EF4-FFF2-40B4-BE49-F238E27FC236}">
                  <a16:creationId xmlns:a16="http://schemas.microsoft.com/office/drawing/2014/main" id="{B70D8AC7-1FC5-4FE7-A362-48F1E1D7E6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3514898" y="-4125714"/>
              <a:ext cx="68263" cy="68263"/>
            </a:xfrm>
            <a:prstGeom prst="rect">
              <a:avLst/>
            </a:prstGeom>
            <a:solidFill>
              <a:srgbClr val="E0DF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</p:grpSp>
      <p:sp>
        <p:nvSpPr>
          <p:cNvPr id="68" name="Freeform 7">
            <a:extLst>
              <a:ext uri="{FF2B5EF4-FFF2-40B4-BE49-F238E27FC236}">
                <a16:creationId xmlns:a16="http://schemas.microsoft.com/office/drawing/2014/main" id="{1DF1D02E-FED7-46F9-9334-D8DD54766524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 bwMode="auto">
          <a:xfrm>
            <a:off x="4192338" y="719909"/>
            <a:ext cx="1841319" cy="3767506"/>
          </a:xfrm>
          <a:custGeom>
            <a:avLst/>
            <a:gdLst>
              <a:gd name="T0" fmla="*/ 562 w 624"/>
              <a:gd name="T1" fmla="*/ 0 h 1272"/>
              <a:gd name="T2" fmla="*/ 507 w 624"/>
              <a:gd name="T3" fmla="*/ 0 h 1272"/>
              <a:gd name="T4" fmla="*/ 477 w 624"/>
              <a:gd name="T5" fmla="*/ 20 h 1272"/>
              <a:gd name="T6" fmla="*/ 476 w 624"/>
              <a:gd name="T7" fmla="*/ 22 h 1272"/>
              <a:gd name="T8" fmla="*/ 447 w 624"/>
              <a:gd name="T9" fmla="*/ 42 h 1272"/>
              <a:gd name="T10" fmla="*/ 178 w 624"/>
              <a:gd name="T11" fmla="*/ 42 h 1272"/>
              <a:gd name="T12" fmla="*/ 148 w 624"/>
              <a:gd name="T13" fmla="*/ 22 h 1272"/>
              <a:gd name="T14" fmla="*/ 147 w 624"/>
              <a:gd name="T15" fmla="*/ 20 h 1272"/>
              <a:gd name="T16" fmla="*/ 118 w 624"/>
              <a:gd name="T17" fmla="*/ 0 h 1272"/>
              <a:gd name="T18" fmla="*/ 63 w 624"/>
              <a:gd name="T19" fmla="*/ 0 h 1272"/>
              <a:gd name="T20" fmla="*/ 17 w 624"/>
              <a:gd name="T21" fmla="*/ 20 h 1272"/>
              <a:gd name="T22" fmla="*/ 0 w 624"/>
              <a:gd name="T23" fmla="*/ 62 h 1272"/>
              <a:gd name="T24" fmla="*/ 0 w 624"/>
              <a:gd name="T25" fmla="*/ 1210 h 1272"/>
              <a:gd name="T26" fmla="*/ 18 w 624"/>
              <a:gd name="T27" fmla="*/ 1254 h 1272"/>
              <a:gd name="T28" fmla="*/ 62 w 624"/>
              <a:gd name="T29" fmla="*/ 1272 h 1272"/>
              <a:gd name="T30" fmla="*/ 562 w 624"/>
              <a:gd name="T31" fmla="*/ 1272 h 1272"/>
              <a:gd name="T32" fmla="*/ 624 w 624"/>
              <a:gd name="T33" fmla="*/ 1210 h 1272"/>
              <a:gd name="T34" fmla="*/ 624 w 624"/>
              <a:gd name="T35" fmla="*/ 62 h 1272"/>
              <a:gd name="T36" fmla="*/ 562 w 624"/>
              <a:gd name="T37" fmla="*/ 0 h 12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624" h="1272">
                <a:moveTo>
                  <a:pt x="562" y="0"/>
                </a:moveTo>
                <a:cubicBezTo>
                  <a:pt x="507" y="0"/>
                  <a:pt x="507" y="0"/>
                  <a:pt x="507" y="0"/>
                </a:cubicBezTo>
                <a:cubicBezTo>
                  <a:pt x="494" y="0"/>
                  <a:pt x="482" y="8"/>
                  <a:pt x="477" y="20"/>
                </a:cubicBezTo>
                <a:cubicBezTo>
                  <a:pt x="476" y="22"/>
                  <a:pt x="476" y="22"/>
                  <a:pt x="476" y="22"/>
                </a:cubicBezTo>
                <a:cubicBezTo>
                  <a:pt x="472" y="35"/>
                  <a:pt x="460" y="42"/>
                  <a:pt x="447" y="42"/>
                </a:cubicBezTo>
                <a:cubicBezTo>
                  <a:pt x="178" y="42"/>
                  <a:pt x="178" y="42"/>
                  <a:pt x="178" y="42"/>
                </a:cubicBezTo>
                <a:cubicBezTo>
                  <a:pt x="165" y="42"/>
                  <a:pt x="153" y="35"/>
                  <a:pt x="148" y="22"/>
                </a:cubicBezTo>
                <a:cubicBezTo>
                  <a:pt x="147" y="20"/>
                  <a:pt x="147" y="20"/>
                  <a:pt x="147" y="20"/>
                </a:cubicBezTo>
                <a:cubicBezTo>
                  <a:pt x="142" y="8"/>
                  <a:pt x="131" y="0"/>
                  <a:pt x="118" y="0"/>
                </a:cubicBezTo>
                <a:cubicBezTo>
                  <a:pt x="63" y="0"/>
                  <a:pt x="63" y="0"/>
                  <a:pt x="63" y="0"/>
                </a:cubicBezTo>
                <a:cubicBezTo>
                  <a:pt x="45" y="0"/>
                  <a:pt x="28" y="7"/>
                  <a:pt x="17" y="20"/>
                </a:cubicBezTo>
                <a:cubicBezTo>
                  <a:pt x="6" y="31"/>
                  <a:pt x="0" y="46"/>
                  <a:pt x="0" y="62"/>
                </a:cubicBezTo>
                <a:cubicBezTo>
                  <a:pt x="0" y="1210"/>
                  <a:pt x="0" y="1210"/>
                  <a:pt x="0" y="1210"/>
                </a:cubicBezTo>
                <a:cubicBezTo>
                  <a:pt x="0" y="1227"/>
                  <a:pt x="7" y="1243"/>
                  <a:pt x="18" y="1254"/>
                </a:cubicBezTo>
                <a:cubicBezTo>
                  <a:pt x="30" y="1266"/>
                  <a:pt x="46" y="1272"/>
                  <a:pt x="62" y="1272"/>
                </a:cubicBezTo>
                <a:cubicBezTo>
                  <a:pt x="562" y="1272"/>
                  <a:pt x="562" y="1272"/>
                  <a:pt x="562" y="1272"/>
                </a:cubicBezTo>
                <a:cubicBezTo>
                  <a:pt x="597" y="1272"/>
                  <a:pt x="624" y="1245"/>
                  <a:pt x="624" y="1210"/>
                </a:cubicBezTo>
                <a:cubicBezTo>
                  <a:pt x="624" y="62"/>
                  <a:pt x="624" y="62"/>
                  <a:pt x="624" y="62"/>
                </a:cubicBezTo>
                <a:cubicBezTo>
                  <a:pt x="624" y="28"/>
                  <a:pt x="597" y="0"/>
                  <a:pt x="562" y="0"/>
                </a:cubicBezTo>
                <a:close/>
              </a:path>
            </a:pathLst>
          </a:custGeom>
          <a:pattFill prst="lgCheck">
            <a:fgClr>
              <a:schemeClr val="bg1"/>
            </a:fgClr>
            <a:bgClr>
              <a:schemeClr val="bg1">
                <a:lumMod val="75000"/>
              </a:schemeClr>
            </a:bgClr>
          </a:patt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ru-RU" sz="300">
                <a:solidFill>
                  <a:schemeClr val="lt1"/>
                </a:solidFill>
              </a:defRPr>
            </a:lvl1pPr>
          </a:lstStyle>
          <a:p>
            <a:pPr lvl="0"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9214712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with subtitle and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Прямоугольник 21">
            <a:extLst>
              <a:ext uri="{FF2B5EF4-FFF2-40B4-BE49-F238E27FC236}">
                <a16:creationId xmlns:a16="http://schemas.microsoft.com/office/drawing/2014/main" id="{E32DE6B7-4D1A-4AE7-8EE0-654DE087BF65}"/>
              </a:ext>
            </a:extLst>
          </p:cNvPr>
          <p:cNvSpPr/>
          <p:nvPr userDrawn="1"/>
        </p:nvSpPr>
        <p:spPr>
          <a:xfrm>
            <a:off x="0" y="1270546"/>
            <a:ext cx="9144000" cy="3407194"/>
          </a:xfrm>
          <a:prstGeom prst="rect">
            <a:avLst/>
          </a:prstGeom>
          <a:solidFill>
            <a:srgbClr val="F9F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81" tIns="17140" rIns="34281" bIns="17140"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grpSp>
        <p:nvGrpSpPr>
          <p:cNvPr id="9" name="Группа 126">
            <a:extLst>
              <a:ext uri="{FF2B5EF4-FFF2-40B4-BE49-F238E27FC236}">
                <a16:creationId xmlns:a16="http://schemas.microsoft.com/office/drawing/2014/main" id="{A048296C-7F5D-463E-AC7F-FD26BAB620A2}"/>
              </a:ext>
            </a:extLst>
          </p:cNvPr>
          <p:cNvGrpSpPr/>
          <p:nvPr userDrawn="1"/>
        </p:nvGrpSpPr>
        <p:grpSpPr>
          <a:xfrm>
            <a:off x="6867105" y="978758"/>
            <a:ext cx="1812965" cy="3455499"/>
            <a:chOff x="-3543473" y="-4875014"/>
            <a:chExt cx="3414713" cy="6508750"/>
          </a:xfrm>
          <a:effectLst/>
        </p:grpSpPr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053ECADC-E730-4638-8117-B5EFBC6C8B56}"/>
                </a:ext>
              </a:extLst>
            </p:cNvPr>
            <p:cNvSpPr>
              <a:spLocks/>
            </p:cNvSpPr>
            <p:nvPr/>
          </p:nvSpPr>
          <p:spPr bwMode="auto">
            <a:xfrm>
              <a:off x="-3514898" y="-4875014"/>
              <a:ext cx="3357563" cy="6508750"/>
            </a:xfrm>
            <a:custGeom>
              <a:avLst/>
              <a:gdLst>
                <a:gd name="T0" fmla="*/ 595 w 690"/>
                <a:gd name="T1" fmla="*/ 1338 h 1338"/>
                <a:gd name="T2" fmla="*/ 95 w 690"/>
                <a:gd name="T3" fmla="*/ 1338 h 1338"/>
                <a:gd name="T4" fmla="*/ 0 w 690"/>
                <a:gd name="T5" fmla="*/ 1243 h 1338"/>
                <a:gd name="T6" fmla="*/ 0 w 690"/>
                <a:gd name="T7" fmla="*/ 95 h 1338"/>
                <a:gd name="T8" fmla="*/ 95 w 690"/>
                <a:gd name="T9" fmla="*/ 0 h 1338"/>
                <a:gd name="T10" fmla="*/ 595 w 690"/>
                <a:gd name="T11" fmla="*/ 0 h 1338"/>
                <a:gd name="T12" fmla="*/ 690 w 690"/>
                <a:gd name="T13" fmla="*/ 95 h 1338"/>
                <a:gd name="T14" fmla="*/ 690 w 690"/>
                <a:gd name="T15" fmla="*/ 1243 h 1338"/>
                <a:gd name="T16" fmla="*/ 595 w 690"/>
                <a:gd name="T17" fmla="*/ 1338 h 13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90" h="1338">
                  <a:moveTo>
                    <a:pt x="595" y="1338"/>
                  </a:moveTo>
                  <a:cubicBezTo>
                    <a:pt x="95" y="1338"/>
                    <a:pt x="95" y="1338"/>
                    <a:pt x="95" y="1338"/>
                  </a:cubicBezTo>
                  <a:cubicBezTo>
                    <a:pt x="43" y="1338"/>
                    <a:pt x="0" y="1296"/>
                    <a:pt x="0" y="1243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42"/>
                    <a:pt x="43" y="0"/>
                    <a:pt x="95" y="0"/>
                  </a:cubicBezTo>
                  <a:cubicBezTo>
                    <a:pt x="595" y="0"/>
                    <a:pt x="595" y="0"/>
                    <a:pt x="595" y="0"/>
                  </a:cubicBezTo>
                  <a:cubicBezTo>
                    <a:pt x="648" y="0"/>
                    <a:pt x="690" y="42"/>
                    <a:pt x="690" y="95"/>
                  </a:cubicBezTo>
                  <a:cubicBezTo>
                    <a:pt x="690" y="1243"/>
                    <a:pt x="690" y="1243"/>
                    <a:pt x="690" y="1243"/>
                  </a:cubicBezTo>
                  <a:cubicBezTo>
                    <a:pt x="690" y="1296"/>
                    <a:pt x="648" y="1338"/>
                    <a:pt x="595" y="1338"/>
                  </a:cubicBez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F92AA342-FDBF-4773-A864-2EC8A1B9018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3456160" y="-4816276"/>
              <a:ext cx="3240088" cy="6391275"/>
            </a:xfrm>
            <a:custGeom>
              <a:avLst/>
              <a:gdLst>
                <a:gd name="T0" fmla="*/ 583 w 666"/>
                <a:gd name="T1" fmla="*/ 1314 h 1314"/>
                <a:gd name="T2" fmla="*/ 83 w 666"/>
                <a:gd name="T3" fmla="*/ 1314 h 1314"/>
                <a:gd name="T4" fmla="*/ 0 w 666"/>
                <a:gd name="T5" fmla="*/ 1231 h 1314"/>
                <a:gd name="T6" fmla="*/ 0 w 666"/>
                <a:gd name="T7" fmla="*/ 83 h 1314"/>
                <a:gd name="T8" fmla="*/ 83 w 666"/>
                <a:gd name="T9" fmla="*/ 0 h 1314"/>
                <a:gd name="T10" fmla="*/ 583 w 666"/>
                <a:gd name="T11" fmla="*/ 0 h 1314"/>
                <a:gd name="T12" fmla="*/ 666 w 666"/>
                <a:gd name="T13" fmla="*/ 83 h 1314"/>
                <a:gd name="T14" fmla="*/ 666 w 666"/>
                <a:gd name="T15" fmla="*/ 1231 h 1314"/>
                <a:gd name="T16" fmla="*/ 583 w 666"/>
                <a:gd name="T17" fmla="*/ 1314 h 1314"/>
                <a:gd name="T18" fmla="*/ 83 w 666"/>
                <a:gd name="T19" fmla="*/ 2 h 1314"/>
                <a:gd name="T20" fmla="*/ 2 w 666"/>
                <a:gd name="T21" fmla="*/ 83 h 1314"/>
                <a:gd name="T22" fmla="*/ 2 w 666"/>
                <a:gd name="T23" fmla="*/ 1231 h 1314"/>
                <a:gd name="T24" fmla="*/ 83 w 666"/>
                <a:gd name="T25" fmla="*/ 1312 h 1314"/>
                <a:gd name="T26" fmla="*/ 583 w 666"/>
                <a:gd name="T27" fmla="*/ 1312 h 1314"/>
                <a:gd name="T28" fmla="*/ 664 w 666"/>
                <a:gd name="T29" fmla="*/ 1231 h 1314"/>
                <a:gd name="T30" fmla="*/ 664 w 666"/>
                <a:gd name="T31" fmla="*/ 83 h 1314"/>
                <a:gd name="T32" fmla="*/ 583 w 666"/>
                <a:gd name="T33" fmla="*/ 2 h 1314"/>
                <a:gd name="T34" fmla="*/ 83 w 666"/>
                <a:gd name="T35" fmla="*/ 2 h 1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66" h="1314">
                  <a:moveTo>
                    <a:pt x="583" y="1314"/>
                  </a:moveTo>
                  <a:cubicBezTo>
                    <a:pt x="83" y="1314"/>
                    <a:pt x="83" y="1314"/>
                    <a:pt x="83" y="1314"/>
                  </a:cubicBezTo>
                  <a:cubicBezTo>
                    <a:pt x="37" y="1314"/>
                    <a:pt x="0" y="1277"/>
                    <a:pt x="0" y="1231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37"/>
                    <a:pt x="37" y="0"/>
                    <a:pt x="83" y="0"/>
                  </a:cubicBezTo>
                  <a:cubicBezTo>
                    <a:pt x="583" y="0"/>
                    <a:pt x="583" y="0"/>
                    <a:pt x="583" y="0"/>
                  </a:cubicBezTo>
                  <a:cubicBezTo>
                    <a:pt x="629" y="0"/>
                    <a:pt x="666" y="37"/>
                    <a:pt x="666" y="83"/>
                  </a:cubicBezTo>
                  <a:cubicBezTo>
                    <a:pt x="666" y="1231"/>
                    <a:pt x="666" y="1231"/>
                    <a:pt x="666" y="1231"/>
                  </a:cubicBezTo>
                  <a:cubicBezTo>
                    <a:pt x="666" y="1277"/>
                    <a:pt x="629" y="1314"/>
                    <a:pt x="583" y="1314"/>
                  </a:cubicBezTo>
                  <a:close/>
                  <a:moveTo>
                    <a:pt x="83" y="2"/>
                  </a:moveTo>
                  <a:cubicBezTo>
                    <a:pt x="38" y="2"/>
                    <a:pt x="2" y="38"/>
                    <a:pt x="2" y="83"/>
                  </a:cubicBezTo>
                  <a:cubicBezTo>
                    <a:pt x="2" y="1231"/>
                    <a:pt x="2" y="1231"/>
                    <a:pt x="2" y="1231"/>
                  </a:cubicBezTo>
                  <a:cubicBezTo>
                    <a:pt x="2" y="1276"/>
                    <a:pt x="38" y="1312"/>
                    <a:pt x="83" y="1312"/>
                  </a:cubicBezTo>
                  <a:cubicBezTo>
                    <a:pt x="583" y="1312"/>
                    <a:pt x="583" y="1312"/>
                    <a:pt x="583" y="1312"/>
                  </a:cubicBezTo>
                  <a:cubicBezTo>
                    <a:pt x="628" y="1312"/>
                    <a:pt x="664" y="1276"/>
                    <a:pt x="664" y="1231"/>
                  </a:cubicBezTo>
                  <a:cubicBezTo>
                    <a:pt x="664" y="83"/>
                    <a:pt x="664" y="83"/>
                    <a:pt x="664" y="83"/>
                  </a:cubicBezTo>
                  <a:cubicBezTo>
                    <a:pt x="664" y="38"/>
                    <a:pt x="628" y="2"/>
                    <a:pt x="583" y="2"/>
                  </a:cubicBezTo>
                  <a:lnTo>
                    <a:pt x="83" y="2"/>
                  </a:lnTo>
                  <a:close/>
                </a:path>
              </a:pathLst>
            </a:custGeom>
            <a:solidFill>
              <a:srgbClr val="E0DF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6DDA3C1A-D117-49A7-B2F5-0BC15C493BF5}"/>
                </a:ext>
              </a:extLst>
            </p:cNvPr>
            <p:cNvSpPr>
              <a:spLocks/>
            </p:cNvSpPr>
            <p:nvPr/>
          </p:nvSpPr>
          <p:spPr bwMode="auto">
            <a:xfrm>
              <a:off x="-2030585" y="-4679751"/>
              <a:ext cx="393700" cy="73025"/>
            </a:xfrm>
            <a:custGeom>
              <a:avLst/>
              <a:gdLst>
                <a:gd name="T0" fmla="*/ 74 w 81"/>
                <a:gd name="T1" fmla="*/ 0 h 15"/>
                <a:gd name="T2" fmla="*/ 7 w 81"/>
                <a:gd name="T3" fmla="*/ 0 h 15"/>
                <a:gd name="T4" fmla="*/ 0 w 81"/>
                <a:gd name="T5" fmla="*/ 7 h 15"/>
                <a:gd name="T6" fmla="*/ 7 w 81"/>
                <a:gd name="T7" fmla="*/ 15 h 15"/>
                <a:gd name="T8" fmla="*/ 74 w 81"/>
                <a:gd name="T9" fmla="*/ 15 h 15"/>
                <a:gd name="T10" fmla="*/ 81 w 81"/>
                <a:gd name="T11" fmla="*/ 7 h 15"/>
                <a:gd name="T12" fmla="*/ 74 w 81"/>
                <a:gd name="T13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1" h="15">
                  <a:moveTo>
                    <a:pt x="74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11"/>
                    <a:pt x="3" y="15"/>
                    <a:pt x="7" y="15"/>
                  </a:cubicBezTo>
                  <a:cubicBezTo>
                    <a:pt x="74" y="15"/>
                    <a:pt x="74" y="15"/>
                    <a:pt x="74" y="15"/>
                  </a:cubicBezTo>
                  <a:cubicBezTo>
                    <a:pt x="78" y="15"/>
                    <a:pt x="81" y="11"/>
                    <a:pt x="81" y="7"/>
                  </a:cubicBezTo>
                  <a:cubicBezTo>
                    <a:pt x="81" y="3"/>
                    <a:pt x="78" y="0"/>
                    <a:pt x="74" y="0"/>
                  </a:cubicBezTo>
                  <a:close/>
                </a:path>
              </a:pathLst>
            </a:custGeom>
            <a:solidFill>
              <a:srgbClr val="D7D7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C663BA41-6490-4346-8CDE-D7E0BB188AA7}"/>
                </a:ext>
              </a:extLst>
            </p:cNvPr>
            <p:cNvSpPr>
              <a:spLocks/>
            </p:cNvSpPr>
            <p:nvPr/>
          </p:nvSpPr>
          <p:spPr bwMode="auto">
            <a:xfrm>
              <a:off x="-3543473" y="-3463726"/>
              <a:ext cx="28575" cy="388938"/>
            </a:xfrm>
            <a:custGeom>
              <a:avLst/>
              <a:gdLst>
                <a:gd name="T0" fmla="*/ 0 w 6"/>
                <a:gd name="T1" fmla="*/ 4 h 80"/>
                <a:gd name="T2" fmla="*/ 0 w 6"/>
                <a:gd name="T3" fmla="*/ 76 h 80"/>
                <a:gd name="T4" fmla="*/ 5 w 6"/>
                <a:gd name="T5" fmla="*/ 80 h 80"/>
                <a:gd name="T6" fmla="*/ 6 w 6"/>
                <a:gd name="T7" fmla="*/ 80 h 80"/>
                <a:gd name="T8" fmla="*/ 6 w 6"/>
                <a:gd name="T9" fmla="*/ 0 h 80"/>
                <a:gd name="T10" fmla="*/ 5 w 6"/>
                <a:gd name="T11" fmla="*/ 0 h 80"/>
                <a:gd name="T12" fmla="*/ 0 w 6"/>
                <a:gd name="T13" fmla="*/ 4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80">
                  <a:moveTo>
                    <a:pt x="0" y="4"/>
                  </a:moveTo>
                  <a:cubicBezTo>
                    <a:pt x="0" y="76"/>
                    <a:pt x="0" y="76"/>
                    <a:pt x="0" y="76"/>
                  </a:cubicBezTo>
                  <a:cubicBezTo>
                    <a:pt x="0" y="78"/>
                    <a:pt x="2" y="80"/>
                    <a:pt x="5" y="80"/>
                  </a:cubicBezTo>
                  <a:cubicBezTo>
                    <a:pt x="6" y="80"/>
                    <a:pt x="6" y="80"/>
                    <a:pt x="6" y="8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DEDD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4" name="Freeform 10">
              <a:extLst>
                <a:ext uri="{FF2B5EF4-FFF2-40B4-BE49-F238E27FC236}">
                  <a16:creationId xmlns:a16="http://schemas.microsoft.com/office/drawing/2014/main" id="{FD3A51B2-5FC5-4E66-8288-B90CA91659D8}"/>
                </a:ext>
              </a:extLst>
            </p:cNvPr>
            <p:cNvSpPr>
              <a:spLocks/>
            </p:cNvSpPr>
            <p:nvPr/>
          </p:nvSpPr>
          <p:spPr bwMode="auto">
            <a:xfrm>
              <a:off x="-3543473" y="-3916164"/>
              <a:ext cx="28575" cy="209550"/>
            </a:xfrm>
            <a:custGeom>
              <a:avLst/>
              <a:gdLst>
                <a:gd name="T0" fmla="*/ 5 w 6"/>
                <a:gd name="T1" fmla="*/ 0 h 43"/>
                <a:gd name="T2" fmla="*/ 0 w 6"/>
                <a:gd name="T3" fmla="*/ 4 h 43"/>
                <a:gd name="T4" fmla="*/ 0 w 6"/>
                <a:gd name="T5" fmla="*/ 39 h 43"/>
                <a:gd name="T6" fmla="*/ 5 w 6"/>
                <a:gd name="T7" fmla="*/ 43 h 43"/>
                <a:gd name="T8" fmla="*/ 6 w 6"/>
                <a:gd name="T9" fmla="*/ 43 h 43"/>
                <a:gd name="T10" fmla="*/ 6 w 6"/>
                <a:gd name="T11" fmla="*/ 0 h 43"/>
                <a:gd name="T12" fmla="*/ 5 w 6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43">
                  <a:moveTo>
                    <a:pt x="5" y="0"/>
                  </a:moveTo>
                  <a:cubicBezTo>
                    <a:pt x="2" y="0"/>
                    <a:pt x="0" y="2"/>
                    <a:pt x="0" y="4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2"/>
                    <a:pt x="2" y="43"/>
                    <a:pt x="5" y="43"/>
                  </a:cubicBezTo>
                  <a:cubicBezTo>
                    <a:pt x="6" y="43"/>
                    <a:pt x="6" y="43"/>
                    <a:pt x="6" y="43"/>
                  </a:cubicBezTo>
                  <a:cubicBezTo>
                    <a:pt x="6" y="0"/>
                    <a:pt x="6" y="0"/>
                    <a:pt x="6" y="0"/>
                  </a:cubicBezTo>
                  <a:lnTo>
                    <a:pt x="5" y="0"/>
                  </a:lnTo>
                  <a:close/>
                </a:path>
              </a:pathLst>
            </a:custGeom>
            <a:solidFill>
              <a:srgbClr val="DEDD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5" name="Freeform 11">
              <a:extLst>
                <a:ext uri="{FF2B5EF4-FFF2-40B4-BE49-F238E27FC236}">
                  <a16:creationId xmlns:a16="http://schemas.microsoft.com/office/drawing/2014/main" id="{927A508E-A941-47D2-96B3-C7917E9C813A}"/>
                </a:ext>
              </a:extLst>
            </p:cNvPr>
            <p:cNvSpPr>
              <a:spLocks/>
            </p:cNvSpPr>
            <p:nvPr/>
          </p:nvSpPr>
          <p:spPr bwMode="auto">
            <a:xfrm>
              <a:off x="-3543473" y="-2943026"/>
              <a:ext cx="28575" cy="388938"/>
            </a:xfrm>
            <a:custGeom>
              <a:avLst/>
              <a:gdLst>
                <a:gd name="T0" fmla="*/ 0 w 6"/>
                <a:gd name="T1" fmla="*/ 4 h 80"/>
                <a:gd name="T2" fmla="*/ 0 w 6"/>
                <a:gd name="T3" fmla="*/ 76 h 80"/>
                <a:gd name="T4" fmla="*/ 5 w 6"/>
                <a:gd name="T5" fmla="*/ 80 h 80"/>
                <a:gd name="T6" fmla="*/ 6 w 6"/>
                <a:gd name="T7" fmla="*/ 80 h 80"/>
                <a:gd name="T8" fmla="*/ 6 w 6"/>
                <a:gd name="T9" fmla="*/ 0 h 80"/>
                <a:gd name="T10" fmla="*/ 5 w 6"/>
                <a:gd name="T11" fmla="*/ 0 h 80"/>
                <a:gd name="T12" fmla="*/ 0 w 6"/>
                <a:gd name="T13" fmla="*/ 4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80">
                  <a:moveTo>
                    <a:pt x="0" y="4"/>
                  </a:moveTo>
                  <a:cubicBezTo>
                    <a:pt x="0" y="76"/>
                    <a:pt x="0" y="76"/>
                    <a:pt x="0" y="76"/>
                  </a:cubicBezTo>
                  <a:cubicBezTo>
                    <a:pt x="0" y="78"/>
                    <a:pt x="2" y="80"/>
                    <a:pt x="5" y="80"/>
                  </a:cubicBezTo>
                  <a:cubicBezTo>
                    <a:pt x="6" y="80"/>
                    <a:pt x="6" y="80"/>
                    <a:pt x="6" y="8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DEDD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27850805-43AE-46F3-BE9D-728C911AA822}"/>
                </a:ext>
              </a:extLst>
            </p:cNvPr>
            <p:cNvSpPr>
              <a:spLocks/>
            </p:cNvSpPr>
            <p:nvPr/>
          </p:nvSpPr>
          <p:spPr bwMode="auto">
            <a:xfrm>
              <a:off x="-3514898" y="1141611"/>
              <a:ext cx="3357563" cy="492125"/>
            </a:xfrm>
            <a:custGeom>
              <a:avLst/>
              <a:gdLst>
                <a:gd name="T0" fmla="*/ 595 w 690"/>
                <a:gd name="T1" fmla="*/ 95 h 101"/>
                <a:gd name="T2" fmla="*/ 95 w 690"/>
                <a:gd name="T3" fmla="*/ 95 h 101"/>
                <a:gd name="T4" fmla="*/ 0 w 690"/>
                <a:gd name="T5" fmla="*/ 0 h 101"/>
                <a:gd name="T6" fmla="*/ 0 w 690"/>
                <a:gd name="T7" fmla="*/ 6 h 101"/>
                <a:gd name="T8" fmla="*/ 95 w 690"/>
                <a:gd name="T9" fmla="*/ 101 h 101"/>
                <a:gd name="T10" fmla="*/ 595 w 690"/>
                <a:gd name="T11" fmla="*/ 101 h 101"/>
                <a:gd name="T12" fmla="*/ 690 w 690"/>
                <a:gd name="T13" fmla="*/ 6 h 101"/>
                <a:gd name="T14" fmla="*/ 690 w 690"/>
                <a:gd name="T15" fmla="*/ 0 h 101"/>
                <a:gd name="T16" fmla="*/ 595 w 690"/>
                <a:gd name="T17" fmla="*/ 95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90" h="101">
                  <a:moveTo>
                    <a:pt x="595" y="95"/>
                  </a:moveTo>
                  <a:cubicBezTo>
                    <a:pt x="95" y="95"/>
                    <a:pt x="95" y="95"/>
                    <a:pt x="95" y="95"/>
                  </a:cubicBezTo>
                  <a:cubicBezTo>
                    <a:pt x="43" y="95"/>
                    <a:pt x="0" y="53"/>
                    <a:pt x="0" y="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59"/>
                    <a:pt x="43" y="101"/>
                    <a:pt x="95" y="101"/>
                  </a:cubicBezTo>
                  <a:cubicBezTo>
                    <a:pt x="595" y="101"/>
                    <a:pt x="595" y="101"/>
                    <a:pt x="595" y="101"/>
                  </a:cubicBezTo>
                  <a:cubicBezTo>
                    <a:pt x="648" y="101"/>
                    <a:pt x="690" y="59"/>
                    <a:pt x="690" y="6"/>
                  </a:cubicBezTo>
                  <a:cubicBezTo>
                    <a:pt x="690" y="0"/>
                    <a:pt x="690" y="0"/>
                    <a:pt x="690" y="0"/>
                  </a:cubicBezTo>
                  <a:cubicBezTo>
                    <a:pt x="690" y="53"/>
                    <a:pt x="648" y="95"/>
                    <a:pt x="595" y="95"/>
                  </a:cubicBezTo>
                  <a:close/>
                </a:path>
              </a:pathLst>
            </a:custGeom>
            <a:solidFill>
              <a:srgbClr val="CEC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7" name="Freeform 13">
              <a:extLst>
                <a:ext uri="{FF2B5EF4-FFF2-40B4-BE49-F238E27FC236}">
                  <a16:creationId xmlns:a16="http://schemas.microsoft.com/office/drawing/2014/main" id="{6D1DA30A-F040-4511-BEDD-E9F6982D948D}"/>
                </a:ext>
              </a:extLst>
            </p:cNvPr>
            <p:cNvSpPr>
              <a:spLocks/>
            </p:cNvSpPr>
            <p:nvPr/>
          </p:nvSpPr>
          <p:spPr bwMode="auto">
            <a:xfrm>
              <a:off x="-3514898" y="-4875014"/>
              <a:ext cx="3357563" cy="492125"/>
            </a:xfrm>
            <a:custGeom>
              <a:avLst/>
              <a:gdLst>
                <a:gd name="T0" fmla="*/ 95 w 690"/>
                <a:gd name="T1" fmla="*/ 6 h 101"/>
                <a:gd name="T2" fmla="*/ 595 w 690"/>
                <a:gd name="T3" fmla="*/ 6 h 101"/>
                <a:gd name="T4" fmla="*/ 690 w 690"/>
                <a:gd name="T5" fmla="*/ 101 h 101"/>
                <a:gd name="T6" fmla="*/ 690 w 690"/>
                <a:gd name="T7" fmla="*/ 95 h 101"/>
                <a:gd name="T8" fmla="*/ 595 w 690"/>
                <a:gd name="T9" fmla="*/ 0 h 101"/>
                <a:gd name="T10" fmla="*/ 95 w 690"/>
                <a:gd name="T11" fmla="*/ 0 h 101"/>
                <a:gd name="T12" fmla="*/ 0 w 690"/>
                <a:gd name="T13" fmla="*/ 95 h 101"/>
                <a:gd name="T14" fmla="*/ 0 w 690"/>
                <a:gd name="T15" fmla="*/ 101 h 101"/>
                <a:gd name="T16" fmla="*/ 95 w 690"/>
                <a:gd name="T17" fmla="*/ 6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90" h="101">
                  <a:moveTo>
                    <a:pt x="95" y="6"/>
                  </a:moveTo>
                  <a:cubicBezTo>
                    <a:pt x="595" y="6"/>
                    <a:pt x="595" y="6"/>
                    <a:pt x="595" y="6"/>
                  </a:cubicBezTo>
                  <a:cubicBezTo>
                    <a:pt x="648" y="6"/>
                    <a:pt x="690" y="49"/>
                    <a:pt x="690" y="101"/>
                  </a:cubicBezTo>
                  <a:cubicBezTo>
                    <a:pt x="690" y="95"/>
                    <a:pt x="690" y="95"/>
                    <a:pt x="690" y="95"/>
                  </a:cubicBezTo>
                  <a:cubicBezTo>
                    <a:pt x="690" y="42"/>
                    <a:pt x="648" y="0"/>
                    <a:pt x="595" y="0"/>
                  </a:cubicBezTo>
                  <a:cubicBezTo>
                    <a:pt x="95" y="0"/>
                    <a:pt x="95" y="0"/>
                    <a:pt x="95" y="0"/>
                  </a:cubicBezTo>
                  <a:cubicBezTo>
                    <a:pt x="43" y="0"/>
                    <a:pt x="0" y="42"/>
                    <a:pt x="0" y="95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0" y="49"/>
                    <a:pt x="43" y="6"/>
                    <a:pt x="95" y="6"/>
                  </a:cubicBezTo>
                  <a:close/>
                </a:path>
              </a:pathLst>
            </a:custGeom>
            <a:solidFill>
              <a:srgbClr val="CEC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8" name="Freeform 14">
              <a:extLst>
                <a:ext uri="{FF2B5EF4-FFF2-40B4-BE49-F238E27FC236}">
                  <a16:creationId xmlns:a16="http://schemas.microsoft.com/office/drawing/2014/main" id="{BF6279BD-6D9D-417D-8C17-FCA6537DD8FA}"/>
                </a:ext>
              </a:extLst>
            </p:cNvPr>
            <p:cNvSpPr>
              <a:spLocks/>
            </p:cNvSpPr>
            <p:nvPr/>
          </p:nvSpPr>
          <p:spPr bwMode="auto">
            <a:xfrm>
              <a:off x="-2030585" y="-4679751"/>
              <a:ext cx="393700" cy="44450"/>
            </a:xfrm>
            <a:custGeom>
              <a:avLst/>
              <a:gdLst>
                <a:gd name="T0" fmla="*/ 7 w 81"/>
                <a:gd name="T1" fmla="*/ 4 h 9"/>
                <a:gd name="T2" fmla="*/ 74 w 81"/>
                <a:gd name="T3" fmla="*/ 4 h 9"/>
                <a:gd name="T4" fmla="*/ 81 w 81"/>
                <a:gd name="T5" fmla="*/ 9 h 9"/>
                <a:gd name="T6" fmla="*/ 81 w 81"/>
                <a:gd name="T7" fmla="*/ 7 h 9"/>
                <a:gd name="T8" fmla="*/ 74 w 81"/>
                <a:gd name="T9" fmla="*/ 0 h 9"/>
                <a:gd name="T10" fmla="*/ 7 w 81"/>
                <a:gd name="T11" fmla="*/ 0 h 9"/>
                <a:gd name="T12" fmla="*/ 0 w 81"/>
                <a:gd name="T13" fmla="*/ 7 h 9"/>
                <a:gd name="T14" fmla="*/ 0 w 81"/>
                <a:gd name="T15" fmla="*/ 9 h 9"/>
                <a:gd name="T16" fmla="*/ 7 w 81"/>
                <a:gd name="T17" fmla="*/ 4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1" h="9">
                  <a:moveTo>
                    <a:pt x="7" y="4"/>
                  </a:moveTo>
                  <a:cubicBezTo>
                    <a:pt x="74" y="4"/>
                    <a:pt x="74" y="4"/>
                    <a:pt x="74" y="4"/>
                  </a:cubicBezTo>
                  <a:cubicBezTo>
                    <a:pt x="77" y="4"/>
                    <a:pt x="80" y="6"/>
                    <a:pt x="81" y="9"/>
                  </a:cubicBezTo>
                  <a:cubicBezTo>
                    <a:pt x="81" y="9"/>
                    <a:pt x="81" y="8"/>
                    <a:pt x="81" y="7"/>
                  </a:cubicBezTo>
                  <a:cubicBezTo>
                    <a:pt x="81" y="3"/>
                    <a:pt x="78" y="0"/>
                    <a:pt x="74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8"/>
                    <a:pt x="0" y="9"/>
                    <a:pt x="0" y="9"/>
                  </a:cubicBezTo>
                  <a:cubicBezTo>
                    <a:pt x="1" y="6"/>
                    <a:pt x="4" y="4"/>
                    <a:pt x="7" y="4"/>
                  </a:cubicBezTo>
                  <a:close/>
                </a:path>
              </a:pathLst>
            </a:custGeom>
            <a:solidFill>
              <a:srgbClr val="C4C4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9" name="Oval 15">
              <a:extLst>
                <a:ext uri="{FF2B5EF4-FFF2-40B4-BE49-F238E27FC236}">
                  <a16:creationId xmlns:a16="http://schemas.microsoft.com/office/drawing/2014/main" id="{0FB70E9E-2B45-4016-ADD4-6DC47144EF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214735" y="-4694039"/>
              <a:ext cx="101600" cy="101600"/>
            </a:xfrm>
            <a:prstGeom prst="ellipse">
              <a:avLst/>
            </a:prstGeom>
            <a:solidFill>
              <a:srgbClr val="D7D7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20" name="Oval 16">
              <a:extLst>
                <a:ext uri="{FF2B5EF4-FFF2-40B4-BE49-F238E27FC236}">
                  <a16:creationId xmlns:a16="http://schemas.microsoft.com/office/drawing/2014/main" id="{243581DB-E17B-47E5-94B0-9BBAE3BBC3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195685" y="-4674989"/>
              <a:ext cx="63500" cy="63500"/>
            </a:xfrm>
            <a:prstGeom prst="ellipse">
              <a:avLst/>
            </a:prstGeom>
            <a:solidFill>
              <a:srgbClr val="C4C4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21" name="Oval 17">
              <a:extLst>
                <a:ext uri="{FF2B5EF4-FFF2-40B4-BE49-F238E27FC236}">
                  <a16:creationId xmlns:a16="http://schemas.microsoft.com/office/drawing/2014/main" id="{8BB89B5B-E1D6-4477-B69D-4D92C30B3C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483023" y="-4714676"/>
              <a:ext cx="141288" cy="141288"/>
            </a:xfrm>
            <a:prstGeom prst="ellipse">
              <a:avLst/>
            </a:prstGeom>
            <a:solidFill>
              <a:srgbClr val="D7D7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22" name="Oval 18">
              <a:extLst>
                <a:ext uri="{FF2B5EF4-FFF2-40B4-BE49-F238E27FC236}">
                  <a16:creationId xmlns:a16="http://schemas.microsoft.com/office/drawing/2014/main" id="{2677AA83-6C11-4AAA-8A1C-38CE3E0EB5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459210" y="-4694039"/>
              <a:ext cx="98425" cy="101600"/>
            </a:xfrm>
            <a:prstGeom prst="ellipse">
              <a:avLst/>
            </a:prstGeom>
            <a:solidFill>
              <a:srgbClr val="C4C4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23" name="Oval 19">
              <a:extLst>
                <a:ext uri="{FF2B5EF4-FFF2-40B4-BE49-F238E27FC236}">
                  <a16:creationId xmlns:a16="http://schemas.microsoft.com/office/drawing/2014/main" id="{347498A8-8317-4156-9C67-B2F30043DA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433810" y="-4670226"/>
              <a:ext cx="47625" cy="53975"/>
            </a:xfrm>
            <a:prstGeom prst="ellipse">
              <a:avLst/>
            </a:prstGeom>
            <a:solidFill>
              <a:srgbClr val="AFAF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24" name="Oval 20">
              <a:extLst>
                <a:ext uri="{FF2B5EF4-FFF2-40B4-BE49-F238E27FC236}">
                  <a16:creationId xmlns:a16="http://schemas.microsoft.com/office/drawing/2014/main" id="{8784B471-FC6B-449B-AF55-86EE3923E0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1559098" y="-4694039"/>
              <a:ext cx="107950" cy="101600"/>
            </a:xfrm>
            <a:prstGeom prst="ellipse">
              <a:avLst/>
            </a:prstGeom>
            <a:solidFill>
              <a:srgbClr val="D7D7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25" name="Oval 21">
              <a:extLst>
                <a:ext uri="{FF2B5EF4-FFF2-40B4-BE49-F238E27FC236}">
                  <a16:creationId xmlns:a16="http://schemas.microsoft.com/office/drawing/2014/main" id="{52A4795E-6331-44E7-8C67-ABD8539275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1535285" y="-4674989"/>
              <a:ext cx="63500" cy="63500"/>
            </a:xfrm>
            <a:prstGeom prst="ellipse">
              <a:avLst/>
            </a:prstGeom>
            <a:solidFill>
              <a:srgbClr val="C4C4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26" name="Oval 22">
              <a:extLst>
                <a:ext uri="{FF2B5EF4-FFF2-40B4-BE49-F238E27FC236}">
                  <a16:creationId xmlns:a16="http://schemas.microsoft.com/office/drawing/2014/main" id="{EB91F46B-7A8E-4D7C-B0DA-30F25821CD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1330498" y="-4714676"/>
              <a:ext cx="141288" cy="141288"/>
            </a:xfrm>
            <a:prstGeom prst="ellipse">
              <a:avLst/>
            </a:prstGeom>
            <a:solidFill>
              <a:srgbClr val="D7D7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27" name="Oval 23">
              <a:extLst>
                <a:ext uri="{FF2B5EF4-FFF2-40B4-BE49-F238E27FC236}">
                  <a16:creationId xmlns:a16="http://schemas.microsoft.com/office/drawing/2014/main" id="{30A8B285-000F-410E-80D1-853148CA5F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1311448" y="-4694039"/>
              <a:ext cx="103188" cy="101600"/>
            </a:xfrm>
            <a:prstGeom prst="ellipse">
              <a:avLst/>
            </a:prstGeom>
            <a:solidFill>
              <a:srgbClr val="C4C4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28" name="Oval 24">
              <a:extLst>
                <a:ext uri="{FF2B5EF4-FFF2-40B4-BE49-F238E27FC236}">
                  <a16:creationId xmlns:a16="http://schemas.microsoft.com/office/drawing/2014/main" id="{4DF59777-F379-4826-AF5D-9852104348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1286048" y="-4670226"/>
              <a:ext cx="52388" cy="53975"/>
            </a:xfrm>
            <a:prstGeom prst="ellipse">
              <a:avLst/>
            </a:prstGeom>
            <a:solidFill>
              <a:srgbClr val="AFAF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29" name="Freeform 25">
              <a:extLst>
                <a:ext uri="{FF2B5EF4-FFF2-40B4-BE49-F238E27FC236}">
                  <a16:creationId xmlns:a16="http://schemas.microsoft.com/office/drawing/2014/main" id="{E93CF105-6846-4A8F-9B6E-62CDA17E34B2}"/>
                </a:ext>
              </a:extLst>
            </p:cNvPr>
            <p:cNvSpPr>
              <a:spLocks/>
            </p:cNvSpPr>
            <p:nvPr/>
          </p:nvSpPr>
          <p:spPr bwMode="auto">
            <a:xfrm>
              <a:off x="-3524423" y="-3916164"/>
              <a:ext cx="9525" cy="209550"/>
            </a:xfrm>
            <a:custGeom>
              <a:avLst/>
              <a:gdLst>
                <a:gd name="T0" fmla="*/ 0 w 2"/>
                <a:gd name="T1" fmla="*/ 0 h 43"/>
                <a:gd name="T2" fmla="*/ 0 w 2"/>
                <a:gd name="T3" fmla="*/ 43 h 43"/>
                <a:gd name="T4" fmla="*/ 1 w 2"/>
                <a:gd name="T5" fmla="*/ 43 h 43"/>
                <a:gd name="T6" fmla="*/ 2 w 2"/>
                <a:gd name="T7" fmla="*/ 43 h 43"/>
                <a:gd name="T8" fmla="*/ 2 w 2"/>
                <a:gd name="T9" fmla="*/ 0 h 43"/>
                <a:gd name="T10" fmla="*/ 1 w 2"/>
                <a:gd name="T11" fmla="*/ 0 h 43"/>
                <a:gd name="T12" fmla="*/ 0 w 2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43">
                  <a:moveTo>
                    <a:pt x="0" y="0"/>
                  </a:moveTo>
                  <a:cubicBezTo>
                    <a:pt x="0" y="43"/>
                    <a:pt x="0" y="43"/>
                    <a:pt x="0" y="43"/>
                  </a:cubicBezTo>
                  <a:cubicBezTo>
                    <a:pt x="0" y="43"/>
                    <a:pt x="0" y="43"/>
                    <a:pt x="1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D3D2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30" name="Freeform 26">
              <a:extLst>
                <a:ext uri="{FF2B5EF4-FFF2-40B4-BE49-F238E27FC236}">
                  <a16:creationId xmlns:a16="http://schemas.microsoft.com/office/drawing/2014/main" id="{0EEF56BE-3D56-4316-AF3C-F9585325BF2E}"/>
                </a:ext>
              </a:extLst>
            </p:cNvPr>
            <p:cNvSpPr>
              <a:spLocks/>
            </p:cNvSpPr>
            <p:nvPr/>
          </p:nvSpPr>
          <p:spPr bwMode="auto">
            <a:xfrm>
              <a:off x="-3524423" y="-3463726"/>
              <a:ext cx="9525" cy="388938"/>
            </a:xfrm>
            <a:custGeom>
              <a:avLst/>
              <a:gdLst>
                <a:gd name="T0" fmla="*/ 0 w 2"/>
                <a:gd name="T1" fmla="*/ 0 h 80"/>
                <a:gd name="T2" fmla="*/ 0 w 2"/>
                <a:gd name="T3" fmla="*/ 80 h 80"/>
                <a:gd name="T4" fmla="*/ 1 w 2"/>
                <a:gd name="T5" fmla="*/ 80 h 80"/>
                <a:gd name="T6" fmla="*/ 2 w 2"/>
                <a:gd name="T7" fmla="*/ 80 h 80"/>
                <a:gd name="T8" fmla="*/ 2 w 2"/>
                <a:gd name="T9" fmla="*/ 0 h 80"/>
                <a:gd name="T10" fmla="*/ 1 w 2"/>
                <a:gd name="T11" fmla="*/ 0 h 80"/>
                <a:gd name="T12" fmla="*/ 0 w 2"/>
                <a:gd name="T13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80">
                  <a:moveTo>
                    <a:pt x="0" y="0"/>
                  </a:move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0" y="80"/>
                    <a:pt x="1" y="80"/>
                  </a:cubicBezTo>
                  <a:cubicBezTo>
                    <a:pt x="2" y="80"/>
                    <a:pt x="2" y="80"/>
                    <a:pt x="2" y="8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D3D2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31" name="Freeform 27">
              <a:extLst>
                <a:ext uri="{FF2B5EF4-FFF2-40B4-BE49-F238E27FC236}">
                  <a16:creationId xmlns:a16="http://schemas.microsoft.com/office/drawing/2014/main" id="{65D6B545-272C-443C-9575-39B093AADED0}"/>
                </a:ext>
              </a:extLst>
            </p:cNvPr>
            <p:cNvSpPr>
              <a:spLocks/>
            </p:cNvSpPr>
            <p:nvPr/>
          </p:nvSpPr>
          <p:spPr bwMode="auto">
            <a:xfrm>
              <a:off x="-3524423" y="-2943026"/>
              <a:ext cx="9525" cy="388938"/>
            </a:xfrm>
            <a:custGeom>
              <a:avLst/>
              <a:gdLst>
                <a:gd name="T0" fmla="*/ 0 w 2"/>
                <a:gd name="T1" fmla="*/ 0 h 80"/>
                <a:gd name="T2" fmla="*/ 0 w 2"/>
                <a:gd name="T3" fmla="*/ 80 h 80"/>
                <a:gd name="T4" fmla="*/ 1 w 2"/>
                <a:gd name="T5" fmla="*/ 80 h 80"/>
                <a:gd name="T6" fmla="*/ 2 w 2"/>
                <a:gd name="T7" fmla="*/ 80 h 80"/>
                <a:gd name="T8" fmla="*/ 2 w 2"/>
                <a:gd name="T9" fmla="*/ 0 h 80"/>
                <a:gd name="T10" fmla="*/ 1 w 2"/>
                <a:gd name="T11" fmla="*/ 0 h 80"/>
                <a:gd name="T12" fmla="*/ 0 w 2"/>
                <a:gd name="T13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80">
                  <a:moveTo>
                    <a:pt x="0" y="0"/>
                  </a:move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0" y="80"/>
                    <a:pt x="1" y="80"/>
                  </a:cubicBezTo>
                  <a:cubicBezTo>
                    <a:pt x="2" y="80"/>
                    <a:pt x="2" y="80"/>
                    <a:pt x="2" y="8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D3D2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32" name="Freeform 28">
              <a:extLst>
                <a:ext uri="{FF2B5EF4-FFF2-40B4-BE49-F238E27FC236}">
                  <a16:creationId xmlns:a16="http://schemas.microsoft.com/office/drawing/2014/main" id="{1EABF3EB-E3FD-44A9-90BC-3955DBC6363D}"/>
                </a:ext>
              </a:extLst>
            </p:cNvPr>
            <p:cNvSpPr>
              <a:spLocks/>
            </p:cNvSpPr>
            <p:nvPr/>
          </p:nvSpPr>
          <p:spPr bwMode="auto">
            <a:xfrm>
              <a:off x="-157335" y="-3089076"/>
              <a:ext cx="28575" cy="787400"/>
            </a:xfrm>
            <a:custGeom>
              <a:avLst/>
              <a:gdLst>
                <a:gd name="T0" fmla="*/ 6 w 6"/>
                <a:gd name="T1" fmla="*/ 158 h 162"/>
                <a:gd name="T2" fmla="*/ 6 w 6"/>
                <a:gd name="T3" fmla="*/ 4 h 162"/>
                <a:gd name="T4" fmla="*/ 2 w 6"/>
                <a:gd name="T5" fmla="*/ 0 h 162"/>
                <a:gd name="T6" fmla="*/ 0 w 6"/>
                <a:gd name="T7" fmla="*/ 0 h 162"/>
                <a:gd name="T8" fmla="*/ 0 w 6"/>
                <a:gd name="T9" fmla="*/ 162 h 162"/>
                <a:gd name="T10" fmla="*/ 2 w 6"/>
                <a:gd name="T11" fmla="*/ 162 h 162"/>
                <a:gd name="T12" fmla="*/ 6 w 6"/>
                <a:gd name="T13" fmla="*/ 158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162">
                  <a:moveTo>
                    <a:pt x="6" y="158"/>
                  </a:moveTo>
                  <a:cubicBezTo>
                    <a:pt x="6" y="4"/>
                    <a:pt x="6" y="4"/>
                    <a:pt x="6" y="4"/>
                  </a:cubicBezTo>
                  <a:cubicBezTo>
                    <a:pt x="6" y="2"/>
                    <a:pt x="4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2" y="162"/>
                    <a:pt x="2" y="162"/>
                    <a:pt x="2" y="162"/>
                  </a:cubicBezTo>
                  <a:cubicBezTo>
                    <a:pt x="4" y="162"/>
                    <a:pt x="6" y="160"/>
                    <a:pt x="6" y="158"/>
                  </a:cubicBezTo>
                  <a:close/>
                </a:path>
              </a:pathLst>
            </a:custGeom>
            <a:solidFill>
              <a:srgbClr val="DEDD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33" name="Freeform 29">
              <a:extLst>
                <a:ext uri="{FF2B5EF4-FFF2-40B4-BE49-F238E27FC236}">
                  <a16:creationId xmlns:a16="http://schemas.microsoft.com/office/drawing/2014/main" id="{DF33744E-00AC-4BF9-8670-3059AF54BB6A}"/>
                </a:ext>
              </a:extLst>
            </p:cNvPr>
            <p:cNvSpPr>
              <a:spLocks/>
            </p:cNvSpPr>
            <p:nvPr/>
          </p:nvSpPr>
          <p:spPr bwMode="auto">
            <a:xfrm>
              <a:off x="-157335" y="-3089076"/>
              <a:ext cx="9525" cy="787400"/>
            </a:xfrm>
            <a:custGeom>
              <a:avLst/>
              <a:gdLst>
                <a:gd name="T0" fmla="*/ 2 w 2"/>
                <a:gd name="T1" fmla="*/ 162 h 162"/>
                <a:gd name="T2" fmla="*/ 2 w 2"/>
                <a:gd name="T3" fmla="*/ 0 h 162"/>
                <a:gd name="T4" fmla="*/ 2 w 2"/>
                <a:gd name="T5" fmla="*/ 0 h 162"/>
                <a:gd name="T6" fmla="*/ 0 w 2"/>
                <a:gd name="T7" fmla="*/ 0 h 162"/>
                <a:gd name="T8" fmla="*/ 0 w 2"/>
                <a:gd name="T9" fmla="*/ 162 h 162"/>
                <a:gd name="T10" fmla="*/ 2 w 2"/>
                <a:gd name="T11" fmla="*/ 162 h 162"/>
                <a:gd name="T12" fmla="*/ 2 w 2"/>
                <a:gd name="T13" fmla="*/ 16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162">
                  <a:moveTo>
                    <a:pt x="2" y="162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2" y="162"/>
                    <a:pt x="2" y="162"/>
                    <a:pt x="2" y="162"/>
                  </a:cubicBezTo>
                  <a:cubicBezTo>
                    <a:pt x="2" y="162"/>
                    <a:pt x="2" y="162"/>
                    <a:pt x="2" y="162"/>
                  </a:cubicBezTo>
                  <a:close/>
                </a:path>
              </a:pathLst>
            </a:custGeom>
            <a:solidFill>
              <a:srgbClr val="D3D2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34" name="Rectangle 30">
              <a:extLst>
                <a:ext uri="{FF2B5EF4-FFF2-40B4-BE49-F238E27FC236}">
                  <a16:creationId xmlns:a16="http://schemas.microsoft.com/office/drawing/2014/main" id="{C2DFAF6C-6FC4-47D7-B4B1-A6AD11F1AD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25598" y="766961"/>
              <a:ext cx="68263" cy="63500"/>
            </a:xfrm>
            <a:prstGeom prst="rect">
              <a:avLst/>
            </a:prstGeom>
            <a:solidFill>
              <a:srgbClr val="E0DF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35" name="Rectangle 31">
              <a:extLst>
                <a:ext uri="{FF2B5EF4-FFF2-40B4-BE49-F238E27FC236}">
                  <a16:creationId xmlns:a16="http://schemas.microsoft.com/office/drawing/2014/main" id="{CE04325F-86D7-4E04-8DE2-3DDF2EA7C7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3514898" y="766961"/>
              <a:ext cx="68263" cy="63500"/>
            </a:xfrm>
            <a:prstGeom prst="rect">
              <a:avLst/>
            </a:prstGeom>
            <a:solidFill>
              <a:srgbClr val="E0DF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36" name="Rectangle 32">
              <a:extLst>
                <a:ext uri="{FF2B5EF4-FFF2-40B4-BE49-F238E27FC236}">
                  <a16:creationId xmlns:a16="http://schemas.microsoft.com/office/drawing/2014/main" id="{4A9C54E8-3EA9-41C4-8212-687B23BEC9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25598" y="-4125714"/>
              <a:ext cx="68263" cy="68263"/>
            </a:xfrm>
            <a:prstGeom prst="rect">
              <a:avLst/>
            </a:prstGeom>
            <a:solidFill>
              <a:srgbClr val="E0DF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37" name="Rectangle 33">
              <a:extLst>
                <a:ext uri="{FF2B5EF4-FFF2-40B4-BE49-F238E27FC236}">
                  <a16:creationId xmlns:a16="http://schemas.microsoft.com/office/drawing/2014/main" id="{5CFC10DA-A4F5-4C72-B697-4CEA542545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3514898" y="-4125714"/>
              <a:ext cx="68263" cy="68263"/>
            </a:xfrm>
            <a:prstGeom prst="rect">
              <a:avLst/>
            </a:prstGeom>
            <a:solidFill>
              <a:srgbClr val="E0DF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</p:grpSp>
      <p:grpSp>
        <p:nvGrpSpPr>
          <p:cNvPr id="38" name="Группа 155">
            <a:extLst>
              <a:ext uri="{FF2B5EF4-FFF2-40B4-BE49-F238E27FC236}">
                <a16:creationId xmlns:a16="http://schemas.microsoft.com/office/drawing/2014/main" id="{51B78E1D-93A7-40F4-A31F-D08FDE96F408}"/>
              </a:ext>
            </a:extLst>
          </p:cNvPr>
          <p:cNvGrpSpPr/>
          <p:nvPr userDrawn="1"/>
        </p:nvGrpSpPr>
        <p:grpSpPr>
          <a:xfrm>
            <a:off x="3626957" y="978758"/>
            <a:ext cx="1812965" cy="3455499"/>
            <a:chOff x="-3543473" y="-4875014"/>
            <a:chExt cx="3414713" cy="6508750"/>
          </a:xfrm>
          <a:effectLst/>
        </p:grpSpPr>
        <p:sp>
          <p:nvSpPr>
            <p:cNvPr id="39" name="Freeform 5">
              <a:extLst>
                <a:ext uri="{FF2B5EF4-FFF2-40B4-BE49-F238E27FC236}">
                  <a16:creationId xmlns:a16="http://schemas.microsoft.com/office/drawing/2014/main" id="{FFE1DF11-8D6D-40E7-BC59-568ECEC7AD2B}"/>
                </a:ext>
              </a:extLst>
            </p:cNvPr>
            <p:cNvSpPr>
              <a:spLocks/>
            </p:cNvSpPr>
            <p:nvPr/>
          </p:nvSpPr>
          <p:spPr bwMode="auto">
            <a:xfrm>
              <a:off x="-3514898" y="-4875014"/>
              <a:ext cx="3357563" cy="6508750"/>
            </a:xfrm>
            <a:custGeom>
              <a:avLst/>
              <a:gdLst>
                <a:gd name="T0" fmla="*/ 595 w 690"/>
                <a:gd name="T1" fmla="*/ 1338 h 1338"/>
                <a:gd name="T2" fmla="*/ 95 w 690"/>
                <a:gd name="T3" fmla="*/ 1338 h 1338"/>
                <a:gd name="T4" fmla="*/ 0 w 690"/>
                <a:gd name="T5" fmla="*/ 1243 h 1338"/>
                <a:gd name="T6" fmla="*/ 0 w 690"/>
                <a:gd name="T7" fmla="*/ 95 h 1338"/>
                <a:gd name="T8" fmla="*/ 95 w 690"/>
                <a:gd name="T9" fmla="*/ 0 h 1338"/>
                <a:gd name="T10" fmla="*/ 595 w 690"/>
                <a:gd name="T11" fmla="*/ 0 h 1338"/>
                <a:gd name="T12" fmla="*/ 690 w 690"/>
                <a:gd name="T13" fmla="*/ 95 h 1338"/>
                <a:gd name="T14" fmla="*/ 690 w 690"/>
                <a:gd name="T15" fmla="*/ 1243 h 1338"/>
                <a:gd name="T16" fmla="*/ 595 w 690"/>
                <a:gd name="T17" fmla="*/ 1338 h 13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90" h="1338">
                  <a:moveTo>
                    <a:pt x="595" y="1338"/>
                  </a:moveTo>
                  <a:cubicBezTo>
                    <a:pt x="95" y="1338"/>
                    <a:pt x="95" y="1338"/>
                    <a:pt x="95" y="1338"/>
                  </a:cubicBezTo>
                  <a:cubicBezTo>
                    <a:pt x="43" y="1338"/>
                    <a:pt x="0" y="1296"/>
                    <a:pt x="0" y="1243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42"/>
                    <a:pt x="43" y="0"/>
                    <a:pt x="95" y="0"/>
                  </a:cubicBezTo>
                  <a:cubicBezTo>
                    <a:pt x="595" y="0"/>
                    <a:pt x="595" y="0"/>
                    <a:pt x="595" y="0"/>
                  </a:cubicBezTo>
                  <a:cubicBezTo>
                    <a:pt x="648" y="0"/>
                    <a:pt x="690" y="42"/>
                    <a:pt x="690" y="95"/>
                  </a:cubicBezTo>
                  <a:cubicBezTo>
                    <a:pt x="690" y="1243"/>
                    <a:pt x="690" y="1243"/>
                    <a:pt x="690" y="1243"/>
                  </a:cubicBezTo>
                  <a:cubicBezTo>
                    <a:pt x="690" y="1296"/>
                    <a:pt x="648" y="1338"/>
                    <a:pt x="595" y="1338"/>
                  </a:cubicBez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40" name="Freeform 6">
              <a:extLst>
                <a:ext uri="{FF2B5EF4-FFF2-40B4-BE49-F238E27FC236}">
                  <a16:creationId xmlns:a16="http://schemas.microsoft.com/office/drawing/2014/main" id="{F313F226-EB05-4D8F-B7CC-965931E17B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3456160" y="-4816276"/>
              <a:ext cx="3240088" cy="6391275"/>
            </a:xfrm>
            <a:custGeom>
              <a:avLst/>
              <a:gdLst>
                <a:gd name="T0" fmla="*/ 583 w 666"/>
                <a:gd name="T1" fmla="*/ 1314 h 1314"/>
                <a:gd name="T2" fmla="*/ 83 w 666"/>
                <a:gd name="T3" fmla="*/ 1314 h 1314"/>
                <a:gd name="T4" fmla="*/ 0 w 666"/>
                <a:gd name="T5" fmla="*/ 1231 h 1314"/>
                <a:gd name="T6" fmla="*/ 0 w 666"/>
                <a:gd name="T7" fmla="*/ 83 h 1314"/>
                <a:gd name="T8" fmla="*/ 83 w 666"/>
                <a:gd name="T9" fmla="*/ 0 h 1314"/>
                <a:gd name="T10" fmla="*/ 583 w 666"/>
                <a:gd name="T11" fmla="*/ 0 h 1314"/>
                <a:gd name="T12" fmla="*/ 666 w 666"/>
                <a:gd name="T13" fmla="*/ 83 h 1314"/>
                <a:gd name="T14" fmla="*/ 666 w 666"/>
                <a:gd name="T15" fmla="*/ 1231 h 1314"/>
                <a:gd name="T16" fmla="*/ 583 w 666"/>
                <a:gd name="T17" fmla="*/ 1314 h 1314"/>
                <a:gd name="T18" fmla="*/ 83 w 666"/>
                <a:gd name="T19" fmla="*/ 2 h 1314"/>
                <a:gd name="T20" fmla="*/ 2 w 666"/>
                <a:gd name="T21" fmla="*/ 83 h 1314"/>
                <a:gd name="T22" fmla="*/ 2 w 666"/>
                <a:gd name="T23" fmla="*/ 1231 h 1314"/>
                <a:gd name="T24" fmla="*/ 83 w 666"/>
                <a:gd name="T25" fmla="*/ 1312 h 1314"/>
                <a:gd name="T26" fmla="*/ 583 w 666"/>
                <a:gd name="T27" fmla="*/ 1312 h 1314"/>
                <a:gd name="T28" fmla="*/ 664 w 666"/>
                <a:gd name="T29" fmla="*/ 1231 h 1314"/>
                <a:gd name="T30" fmla="*/ 664 w 666"/>
                <a:gd name="T31" fmla="*/ 83 h 1314"/>
                <a:gd name="T32" fmla="*/ 583 w 666"/>
                <a:gd name="T33" fmla="*/ 2 h 1314"/>
                <a:gd name="T34" fmla="*/ 83 w 666"/>
                <a:gd name="T35" fmla="*/ 2 h 1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66" h="1314">
                  <a:moveTo>
                    <a:pt x="583" y="1314"/>
                  </a:moveTo>
                  <a:cubicBezTo>
                    <a:pt x="83" y="1314"/>
                    <a:pt x="83" y="1314"/>
                    <a:pt x="83" y="1314"/>
                  </a:cubicBezTo>
                  <a:cubicBezTo>
                    <a:pt x="37" y="1314"/>
                    <a:pt x="0" y="1277"/>
                    <a:pt x="0" y="1231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37"/>
                    <a:pt x="37" y="0"/>
                    <a:pt x="83" y="0"/>
                  </a:cubicBezTo>
                  <a:cubicBezTo>
                    <a:pt x="583" y="0"/>
                    <a:pt x="583" y="0"/>
                    <a:pt x="583" y="0"/>
                  </a:cubicBezTo>
                  <a:cubicBezTo>
                    <a:pt x="629" y="0"/>
                    <a:pt x="666" y="37"/>
                    <a:pt x="666" y="83"/>
                  </a:cubicBezTo>
                  <a:cubicBezTo>
                    <a:pt x="666" y="1231"/>
                    <a:pt x="666" y="1231"/>
                    <a:pt x="666" y="1231"/>
                  </a:cubicBezTo>
                  <a:cubicBezTo>
                    <a:pt x="666" y="1277"/>
                    <a:pt x="629" y="1314"/>
                    <a:pt x="583" y="1314"/>
                  </a:cubicBezTo>
                  <a:close/>
                  <a:moveTo>
                    <a:pt x="83" y="2"/>
                  </a:moveTo>
                  <a:cubicBezTo>
                    <a:pt x="38" y="2"/>
                    <a:pt x="2" y="38"/>
                    <a:pt x="2" y="83"/>
                  </a:cubicBezTo>
                  <a:cubicBezTo>
                    <a:pt x="2" y="1231"/>
                    <a:pt x="2" y="1231"/>
                    <a:pt x="2" y="1231"/>
                  </a:cubicBezTo>
                  <a:cubicBezTo>
                    <a:pt x="2" y="1276"/>
                    <a:pt x="38" y="1312"/>
                    <a:pt x="83" y="1312"/>
                  </a:cubicBezTo>
                  <a:cubicBezTo>
                    <a:pt x="583" y="1312"/>
                    <a:pt x="583" y="1312"/>
                    <a:pt x="583" y="1312"/>
                  </a:cubicBezTo>
                  <a:cubicBezTo>
                    <a:pt x="628" y="1312"/>
                    <a:pt x="664" y="1276"/>
                    <a:pt x="664" y="1231"/>
                  </a:cubicBezTo>
                  <a:cubicBezTo>
                    <a:pt x="664" y="83"/>
                    <a:pt x="664" y="83"/>
                    <a:pt x="664" y="83"/>
                  </a:cubicBezTo>
                  <a:cubicBezTo>
                    <a:pt x="664" y="38"/>
                    <a:pt x="628" y="2"/>
                    <a:pt x="583" y="2"/>
                  </a:cubicBezTo>
                  <a:lnTo>
                    <a:pt x="83" y="2"/>
                  </a:lnTo>
                  <a:close/>
                </a:path>
              </a:pathLst>
            </a:custGeom>
            <a:solidFill>
              <a:srgbClr val="E0DF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41" name="Freeform 8">
              <a:extLst>
                <a:ext uri="{FF2B5EF4-FFF2-40B4-BE49-F238E27FC236}">
                  <a16:creationId xmlns:a16="http://schemas.microsoft.com/office/drawing/2014/main" id="{996A4164-A975-4B78-A778-64AB1EC5B123}"/>
                </a:ext>
              </a:extLst>
            </p:cNvPr>
            <p:cNvSpPr>
              <a:spLocks/>
            </p:cNvSpPr>
            <p:nvPr/>
          </p:nvSpPr>
          <p:spPr bwMode="auto">
            <a:xfrm>
              <a:off x="-2030585" y="-4679751"/>
              <a:ext cx="393700" cy="73025"/>
            </a:xfrm>
            <a:custGeom>
              <a:avLst/>
              <a:gdLst>
                <a:gd name="T0" fmla="*/ 74 w 81"/>
                <a:gd name="T1" fmla="*/ 0 h 15"/>
                <a:gd name="T2" fmla="*/ 7 w 81"/>
                <a:gd name="T3" fmla="*/ 0 h 15"/>
                <a:gd name="T4" fmla="*/ 0 w 81"/>
                <a:gd name="T5" fmla="*/ 7 h 15"/>
                <a:gd name="T6" fmla="*/ 7 w 81"/>
                <a:gd name="T7" fmla="*/ 15 h 15"/>
                <a:gd name="T8" fmla="*/ 74 w 81"/>
                <a:gd name="T9" fmla="*/ 15 h 15"/>
                <a:gd name="T10" fmla="*/ 81 w 81"/>
                <a:gd name="T11" fmla="*/ 7 h 15"/>
                <a:gd name="T12" fmla="*/ 74 w 81"/>
                <a:gd name="T13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1" h="15">
                  <a:moveTo>
                    <a:pt x="74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11"/>
                    <a:pt x="3" y="15"/>
                    <a:pt x="7" y="15"/>
                  </a:cubicBezTo>
                  <a:cubicBezTo>
                    <a:pt x="74" y="15"/>
                    <a:pt x="74" y="15"/>
                    <a:pt x="74" y="15"/>
                  </a:cubicBezTo>
                  <a:cubicBezTo>
                    <a:pt x="78" y="15"/>
                    <a:pt x="81" y="11"/>
                    <a:pt x="81" y="7"/>
                  </a:cubicBezTo>
                  <a:cubicBezTo>
                    <a:pt x="81" y="3"/>
                    <a:pt x="78" y="0"/>
                    <a:pt x="74" y="0"/>
                  </a:cubicBezTo>
                  <a:close/>
                </a:path>
              </a:pathLst>
            </a:custGeom>
            <a:solidFill>
              <a:srgbClr val="D7D7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42" name="Freeform 9">
              <a:extLst>
                <a:ext uri="{FF2B5EF4-FFF2-40B4-BE49-F238E27FC236}">
                  <a16:creationId xmlns:a16="http://schemas.microsoft.com/office/drawing/2014/main" id="{922F339C-8B7D-488B-8DC2-355CC53425C1}"/>
                </a:ext>
              </a:extLst>
            </p:cNvPr>
            <p:cNvSpPr>
              <a:spLocks/>
            </p:cNvSpPr>
            <p:nvPr/>
          </p:nvSpPr>
          <p:spPr bwMode="auto">
            <a:xfrm>
              <a:off x="-3543473" y="-3463726"/>
              <a:ext cx="28575" cy="388938"/>
            </a:xfrm>
            <a:custGeom>
              <a:avLst/>
              <a:gdLst>
                <a:gd name="T0" fmla="*/ 0 w 6"/>
                <a:gd name="T1" fmla="*/ 4 h 80"/>
                <a:gd name="T2" fmla="*/ 0 w 6"/>
                <a:gd name="T3" fmla="*/ 76 h 80"/>
                <a:gd name="T4" fmla="*/ 5 w 6"/>
                <a:gd name="T5" fmla="*/ 80 h 80"/>
                <a:gd name="T6" fmla="*/ 6 w 6"/>
                <a:gd name="T7" fmla="*/ 80 h 80"/>
                <a:gd name="T8" fmla="*/ 6 w 6"/>
                <a:gd name="T9" fmla="*/ 0 h 80"/>
                <a:gd name="T10" fmla="*/ 5 w 6"/>
                <a:gd name="T11" fmla="*/ 0 h 80"/>
                <a:gd name="T12" fmla="*/ 0 w 6"/>
                <a:gd name="T13" fmla="*/ 4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80">
                  <a:moveTo>
                    <a:pt x="0" y="4"/>
                  </a:moveTo>
                  <a:cubicBezTo>
                    <a:pt x="0" y="76"/>
                    <a:pt x="0" y="76"/>
                    <a:pt x="0" y="76"/>
                  </a:cubicBezTo>
                  <a:cubicBezTo>
                    <a:pt x="0" y="78"/>
                    <a:pt x="2" y="80"/>
                    <a:pt x="5" y="80"/>
                  </a:cubicBezTo>
                  <a:cubicBezTo>
                    <a:pt x="6" y="80"/>
                    <a:pt x="6" y="80"/>
                    <a:pt x="6" y="8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DEDD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43" name="Freeform 10">
              <a:extLst>
                <a:ext uri="{FF2B5EF4-FFF2-40B4-BE49-F238E27FC236}">
                  <a16:creationId xmlns:a16="http://schemas.microsoft.com/office/drawing/2014/main" id="{FDF5369B-9B2B-476A-9782-2DAAA63D49DA}"/>
                </a:ext>
              </a:extLst>
            </p:cNvPr>
            <p:cNvSpPr>
              <a:spLocks/>
            </p:cNvSpPr>
            <p:nvPr/>
          </p:nvSpPr>
          <p:spPr bwMode="auto">
            <a:xfrm>
              <a:off x="-3543473" y="-3916164"/>
              <a:ext cx="28575" cy="209550"/>
            </a:xfrm>
            <a:custGeom>
              <a:avLst/>
              <a:gdLst>
                <a:gd name="T0" fmla="*/ 5 w 6"/>
                <a:gd name="T1" fmla="*/ 0 h 43"/>
                <a:gd name="T2" fmla="*/ 0 w 6"/>
                <a:gd name="T3" fmla="*/ 4 h 43"/>
                <a:gd name="T4" fmla="*/ 0 w 6"/>
                <a:gd name="T5" fmla="*/ 39 h 43"/>
                <a:gd name="T6" fmla="*/ 5 w 6"/>
                <a:gd name="T7" fmla="*/ 43 h 43"/>
                <a:gd name="T8" fmla="*/ 6 w 6"/>
                <a:gd name="T9" fmla="*/ 43 h 43"/>
                <a:gd name="T10" fmla="*/ 6 w 6"/>
                <a:gd name="T11" fmla="*/ 0 h 43"/>
                <a:gd name="T12" fmla="*/ 5 w 6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43">
                  <a:moveTo>
                    <a:pt x="5" y="0"/>
                  </a:moveTo>
                  <a:cubicBezTo>
                    <a:pt x="2" y="0"/>
                    <a:pt x="0" y="2"/>
                    <a:pt x="0" y="4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2"/>
                    <a:pt x="2" y="43"/>
                    <a:pt x="5" y="43"/>
                  </a:cubicBezTo>
                  <a:cubicBezTo>
                    <a:pt x="6" y="43"/>
                    <a:pt x="6" y="43"/>
                    <a:pt x="6" y="43"/>
                  </a:cubicBezTo>
                  <a:cubicBezTo>
                    <a:pt x="6" y="0"/>
                    <a:pt x="6" y="0"/>
                    <a:pt x="6" y="0"/>
                  </a:cubicBezTo>
                  <a:lnTo>
                    <a:pt x="5" y="0"/>
                  </a:lnTo>
                  <a:close/>
                </a:path>
              </a:pathLst>
            </a:custGeom>
            <a:solidFill>
              <a:srgbClr val="DEDD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44" name="Freeform 11">
              <a:extLst>
                <a:ext uri="{FF2B5EF4-FFF2-40B4-BE49-F238E27FC236}">
                  <a16:creationId xmlns:a16="http://schemas.microsoft.com/office/drawing/2014/main" id="{8593727A-4668-48B2-A3F8-32949A0BAC08}"/>
                </a:ext>
              </a:extLst>
            </p:cNvPr>
            <p:cNvSpPr>
              <a:spLocks/>
            </p:cNvSpPr>
            <p:nvPr/>
          </p:nvSpPr>
          <p:spPr bwMode="auto">
            <a:xfrm>
              <a:off x="-3543473" y="-2943026"/>
              <a:ext cx="28575" cy="388938"/>
            </a:xfrm>
            <a:custGeom>
              <a:avLst/>
              <a:gdLst>
                <a:gd name="T0" fmla="*/ 0 w 6"/>
                <a:gd name="T1" fmla="*/ 4 h 80"/>
                <a:gd name="T2" fmla="*/ 0 w 6"/>
                <a:gd name="T3" fmla="*/ 76 h 80"/>
                <a:gd name="T4" fmla="*/ 5 w 6"/>
                <a:gd name="T5" fmla="*/ 80 h 80"/>
                <a:gd name="T6" fmla="*/ 6 w 6"/>
                <a:gd name="T7" fmla="*/ 80 h 80"/>
                <a:gd name="T8" fmla="*/ 6 w 6"/>
                <a:gd name="T9" fmla="*/ 0 h 80"/>
                <a:gd name="T10" fmla="*/ 5 w 6"/>
                <a:gd name="T11" fmla="*/ 0 h 80"/>
                <a:gd name="T12" fmla="*/ 0 w 6"/>
                <a:gd name="T13" fmla="*/ 4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80">
                  <a:moveTo>
                    <a:pt x="0" y="4"/>
                  </a:moveTo>
                  <a:cubicBezTo>
                    <a:pt x="0" y="76"/>
                    <a:pt x="0" y="76"/>
                    <a:pt x="0" y="76"/>
                  </a:cubicBezTo>
                  <a:cubicBezTo>
                    <a:pt x="0" y="78"/>
                    <a:pt x="2" y="80"/>
                    <a:pt x="5" y="80"/>
                  </a:cubicBezTo>
                  <a:cubicBezTo>
                    <a:pt x="6" y="80"/>
                    <a:pt x="6" y="80"/>
                    <a:pt x="6" y="8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DEDD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45" name="Freeform 12">
              <a:extLst>
                <a:ext uri="{FF2B5EF4-FFF2-40B4-BE49-F238E27FC236}">
                  <a16:creationId xmlns:a16="http://schemas.microsoft.com/office/drawing/2014/main" id="{92AD8A6B-3E1E-4B5C-A361-CB5703AA2D0C}"/>
                </a:ext>
              </a:extLst>
            </p:cNvPr>
            <p:cNvSpPr>
              <a:spLocks/>
            </p:cNvSpPr>
            <p:nvPr/>
          </p:nvSpPr>
          <p:spPr bwMode="auto">
            <a:xfrm>
              <a:off x="-3514898" y="1141611"/>
              <a:ext cx="3357563" cy="492125"/>
            </a:xfrm>
            <a:custGeom>
              <a:avLst/>
              <a:gdLst>
                <a:gd name="T0" fmla="*/ 595 w 690"/>
                <a:gd name="T1" fmla="*/ 95 h 101"/>
                <a:gd name="T2" fmla="*/ 95 w 690"/>
                <a:gd name="T3" fmla="*/ 95 h 101"/>
                <a:gd name="T4" fmla="*/ 0 w 690"/>
                <a:gd name="T5" fmla="*/ 0 h 101"/>
                <a:gd name="T6" fmla="*/ 0 w 690"/>
                <a:gd name="T7" fmla="*/ 6 h 101"/>
                <a:gd name="T8" fmla="*/ 95 w 690"/>
                <a:gd name="T9" fmla="*/ 101 h 101"/>
                <a:gd name="T10" fmla="*/ 595 w 690"/>
                <a:gd name="T11" fmla="*/ 101 h 101"/>
                <a:gd name="T12" fmla="*/ 690 w 690"/>
                <a:gd name="T13" fmla="*/ 6 h 101"/>
                <a:gd name="T14" fmla="*/ 690 w 690"/>
                <a:gd name="T15" fmla="*/ 0 h 101"/>
                <a:gd name="T16" fmla="*/ 595 w 690"/>
                <a:gd name="T17" fmla="*/ 95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90" h="101">
                  <a:moveTo>
                    <a:pt x="595" y="95"/>
                  </a:moveTo>
                  <a:cubicBezTo>
                    <a:pt x="95" y="95"/>
                    <a:pt x="95" y="95"/>
                    <a:pt x="95" y="95"/>
                  </a:cubicBezTo>
                  <a:cubicBezTo>
                    <a:pt x="43" y="95"/>
                    <a:pt x="0" y="53"/>
                    <a:pt x="0" y="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59"/>
                    <a:pt x="43" y="101"/>
                    <a:pt x="95" y="101"/>
                  </a:cubicBezTo>
                  <a:cubicBezTo>
                    <a:pt x="595" y="101"/>
                    <a:pt x="595" y="101"/>
                    <a:pt x="595" y="101"/>
                  </a:cubicBezTo>
                  <a:cubicBezTo>
                    <a:pt x="648" y="101"/>
                    <a:pt x="690" y="59"/>
                    <a:pt x="690" y="6"/>
                  </a:cubicBezTo>
                  <a:cubicBezTo>
                    <a:pt x="690" y="0"/>
                    <a:pt x="690" y="0"/>
                    <a:pt x="690" y="0"/>
                  </a:cubicBezTo>
                  <a:cubicBezTo>
                    <a:pt x="690" y="53"/>
                    <a:pt x="648" y="95"/>
                    <a:pt x="595" y="95"/>
                  </a:cubicBezTo>
                  <a:close/>
                </a:path>
              </a:pathLst>
            </a:custGeom>
            <a:solidFill>
              <a:srgbClr val="CEC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46" name="Freeform 13">
              <a:extLst>
                <a:ext uri="{FF2B5EF4-FFF2-40B4-BE49-F238E27FC236}">
                  <a16:creationId xmlns:a16="http://schemas.microsoft.com/office/drawing/2014/main" id="{21B01521-9DCB-494A-B582-43674F799561}"/>
                </a:ext>
              </a:extLst>
            </p:cNvPr>
            <p:cNvSpPr>
              <a:spLocks/>
            </p:cNvSpPr>
            <p:nvPr/>
          </p:nvSpPr>
          <p:spPr bwMode="auto">
            <a:xfrm>
              <a:off x="-3514898" y="-4875014"/>
              <a:ext cx="3357563" cy="492125"/>
            </a:xfrm>
            <a:custGeom>
              <a:avLst/>
              <a:gdLst>
                <a:gd name="T0" fmla="*/ 95 w 690"/>
                <a:gd name="T1" fmla="*/ 6 h 101"/>
                <a:gd name="T2" fmla="*/ 595 w 690"/>
                <a:gd name="T3" fmla="*/ 6 h 101"/>
                <a:gd name="T4" fmla="*/ 690 w 690"/>
                <a:gd name="T5" fmla="*/ 101 h 101"/>
                <a:gd name="T6" fmla="*/ 690 w 690"/>
                <a:gd name="T7" fmla="*/ 95 h 101"/>
                <a:gd name="T8" fmla="*/ 595 w 690"/>
                <a:gd name="T9" fmla="*/ 0 h 101"/>
                <a:gd name="T10" fmla="*/ 95 w 690"/>
                <a:gd name="T11" fmla="*/ 0 h 101"/>
                <a:gd name="T12" fmla="*/ 0 w 690"/>
                <a:gd name="T13" fmla="*/ 95 h 101"/>
                <a:gd name="T14" fmla="*/ 0 w 690"/>
                <a:gd name="T15" fmla="*/ 101 h 101"/>
                <a:gd name="T16" fmla="*/ 95 w 690"/>
                <a:gd name="T17" fmla="*/ 6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90" h="101">
                  <a:moveTo>
                    <a:pt x="95" y="6"/>
                  </a:moveTo>
                  <a:cubicBezTo>
                    <a:pt x="595" y="6"/>
                    <a:pt x="595" y="6"/>
                    <a:pt x="595" y="6"/>
                  </a:cubicBezTo>
                  <a:cubicBezTo>
                    <a:pt x="648" y="6"/>
                    <a:pt x="690" y="49"/>
                    <a:pt x="690" y="101"/>
                  </a:cubicBezTo>
                  <a:cubicBezTo>
                    <a:pt x="690" y="95"/>
                    <a:pt x="690" y="95"/>
                    <a:pt x="690" y="95"/>
                  </a:cubicBezTo>
                  <a:cubicBezTo>
                    <a:pt x="690" y="42"/>
                    <a:pt x="648" y="0"/>
                    <a:pt x="595" y="0"/>
                  </a:cubicBezTo>
                  <a:cubicBezTo>
                    <a:pt x="95" y="0"/>
                    <a:pt x="95" y="0"/>
                    <a:pt x="95" y="0"/>
                  </a:cubicBezTo>
                  <a:cubicBezTo>
                    <a:pt x="43" y="0"/>
                    <a:pt x="0" y="42"/>
                    <a:pt x="0" y="95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0" y="49"/>
                    <a:pt x="43" y="6"/>
                    <a:pt x="95" y="6"/>
                  </a:cubicBezTo>
                  <a:close/>
                </a:path>
              </a:pathLst>
            </a:custGeom>
            <a:solidFill>
              <a:srgbClr val="CEC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47" name="Freeform 14">
              <a:extLst>
                <a:ext uri="{FF2B5EF4-FFF2-40B4-BE49-F238E27FC236}">
                  <a16:creationId xmlns:a16="http://schemas.microsoft.com/office/drawing/2014/main" id="{4D3CCE09-68ED-4D73-B6D8-4C6685E886AA}"/>
                </a:ext>
              </a:extLst>
            </p:cNvPr>
            <p:cNvSpPr>
              <a:spLocks/>
            </p:cNvSpPr>
            <p:nvPr/>
          </p:nvSpPr>
          <p:spPr bwMode="auto">
            <a:xfrm>
              <a:off x="-2030585" y="-4679751"/>
              <a:ext cx="393700" cy="44450"/>
            </a:xfrm>
            <a:custGeom>
              <a:avLst/>
              <a:gdLst>
                <a:gd name="T0" fmla="*/ 7 w 81"/>
                <a:gd name="T1" fmla="*/ 4 h 9"/>
                <a:gd name="T2" fmla="*/ 74 w 81"/>
                <a:gd name="T3" fmla="*/ 4 h 9"/>
                <a:gd name="T4" fmla="*/ 81 w 81"/>
                <a:gd name="T5" fmla="*/ 9 h 9"/>
                <a:gd name="T6" fmla="*/ 81 w 81"/>
                <a:gd name="T7" fmla="*/ 7 h 9"/>
                <a:gd name="T8" fmla="*/ 74 w 81"/>
                <a:gd name="T9" fmla="*/ 0 h 9"/>
                <a:gd name="T10" fmla="*/ 7 w 81"/>
                <a:gd name="T11" fmla="*/ 0 h 9"/>
                <a:gd name="T12" fmla="*/ 0 w 81"/>
                <a:gd name="T13" fmla="*/ 7 h 9"/>
                <a:gd name="T14" fmla="*/ 0 w 81"/>
                <a:gd name="T15" fmla="*/ 9 h 9"/>
                <a:gd name="T16" fmla="*/ 7 w 81"/>
                <a:gd name="T17" fmla="*/ 4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1" h="9">
                  <a:moveTo>
                    <a:pt x="7" y="4"/>
                  </a:moveTo>
                  <a:cubicBezTo>
                    <a:pt x="74" y="4"/>
                    <a:pt x="74" y="4"/>
                    <a:pt x="74" y="4"/>
                  </a:cubicBezTo>
                  <a:cubicBezTo>
                    <a:pt x="77" y="4"/>
                    <a:pt x="80" y="6"/>
                    <a:pt x="81" y="9"/>
                  </a:cubicBezTo>
                  <a:cubicBezTo>
                    <a:pt x="81" y="9"/>
                    <a:pt x="81" y="8"/>
                    <a:pt x="81" y="7"/>
                  </a:cubicBezTo>
                  <a:cubicBezTo>
                    <a:pt x="81" y="3"/>
                    <a:pt x="78" y="0"/>
                    <a:pt x="74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8"/>
                    <a:pt x="0" y="9"/>
                    <a:pt x="0" y="9"/>
                  </a:cubicBezTo>
                  <a:cubicBezTo>
                    <a:pt x="1" y="6"/>
                    <a:pt x="4" y="4"/>
                    <a:pt x="7" y="4"/>
                  </a:cubicBezTo>
                  <a:close/>
                </a:path>
              </a:pathLst>
            </a:custGeom>
            <a:solidFill>
              <a:srgbClr val="C4C4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48" name="Oval 15">
              <a:extLst>
                <a:ext uri="{FF2B5EF4-FFF2-40B4-BE49-F238E27FC236}">
                  <a16:creationId xmlns:a16="http://schemas.microsoft.com/office/drawing/2014/main" id="{5CCEBBBF-7C7F-45AC-8A82-67EEC91F57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214735" y="-4694039"/>
              <a:ext cx="101600" cy="101600"/>
            </a:xfrm>
            <a:prstGeom prst="ellipse">
              <a:avLst/>
            </a:prstGeom>
            <a:solidFill>
              <a:srgbClr val="D7D7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49" name="Oval 16">
              <a:extLst>
                <a:ext uri="{FF2B5EF4-FFF2-40B4-BE49-F238E27FC236}">
                  <a16:creationId xmlns:a16="http://schemas.microsoft.com/office/drawing/2014/main" id="{8ADCA090-F429-40F8-81B3-BF588CE45E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195685" y="-4674989"/>
              <a:ext cx="63500" cy="63500"/>
            </a:xfrm>
            <a:prstGeom prst="ellipse">
              <a:avLst/>
            </a:prstGeom>
            <a:solidFill>
              <a:srgbClr val="C4C4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50" name="Oval 17">
              <a:extLst>
                <a:ext uri="{FF2B5EF4-FFF2-40B4-BE49-F238E27FC236}">
                  <a16:creationId xmlns:a16="http://schemas.microsoft.com/office/drawing/2014/main" id="{C32CD1CD-FE94-4CCB-B5E4-FFC37CCD3E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483023" y="-4714676"/>
              <a:ext cx="141288" cy="141288"/>
            </a:xfrm>
            <a:prstGeom prst="ellipse">
              <a:avLst/>
            </a:prstGeom>
            <a:solidFill>
              <a:srgbClr val="D7D7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51" name="Oval 18">
              <a:extLst>
                <a:ext uri="{FF2B5EF4-FFF2-40B4-BE49-F238E27FC236}">
                  <a16:creationId xmlns:a16="http://schemas.microsoft.com/office/drawing/2014/main" id="{4F565520-F27C-4A8D-A8D2-5C279A5544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459210" y="-4694039"/>
              <a:ext cx="98425" cy="101600"/>
            </a:xfrm>
            <a:prstGeom prst="ellipse">
              <a:avLst/>
            </a:prstGeom>
            <a:solidFill>
              <a:srgbClr val="C4C4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52" name="Oval 19">
              <a:extLst>
                <a:ext uri="{FF2B5EF4-FFF2-40B4-BE49-F238E27FC236}">
                  <a16:creationId xmlns:a16="http://schemas.microsoft.com/office/drawing/2014/main" id="{89C10A88-A3A5-434E-92C0-BB7F9D5D60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433810" y="-4670226"/>
              <a:ext cx="47625" cy="53975"/>
            </a:xfrm>
            <a:prstGeom prst="ellipse">
              <a:avLst/>
            </a:prstGeom>
            <a:solidFill>
              <a:srgbClr val="AFAF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53" name="Oval 20">
              <a:extLst>
                <a:ext uri="{FF2B5EF4-FFF2-40B4-BE49-F238E27FC236}">
                  <a16:creationId xmlns:a16="http://schemas.microsoft.com/office/drawing/2014/main" id="{397D51FF-E6DA-4FC0-B26D-F2389C1C18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1559098" y="-4694039"/>
              <a:ext cx="107950" cy="101600"/>
            </a:xfrm>
            <a:prstGeom prst="ellipse">
              <a:avLst/>
            </a:prstGeom>
            <a:solidFill>
              <a:srgbClr val="D7D7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54" name="Oval 21">
              <a:extLst>
                <a:ext uri="{FF2B5EF4-FFF2-40B4-BE49-F238E27FC236}">
                  <a16:creationId xmlns:a16="http://schemas.microsoft.com/office/drawing/2014/main" id="{51B9E20D-548C-4ED4-B37F-0CAC17D85B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1535285" y="-4674989"/>
              <a:ext cx="63500" cy="63500"/>
            </a:xfrm>
            <a:prstGeom prst="ellipse">
              <a:avLst/>
            </a:prstGeom>
            <a:solidFill>
              <a:srgbClr val="C4C4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55" name="Oval 22">
              <a:extLst>
                <a:ext uri="{FF2B5EF4-FFF2-40B4-BE49-F238E27FC236}">
                  <a16:creationId xmlns:a16="http://schemas.microsoft.com/office/drawing/2014/main" id="{BB6FD23F-628C-4178-8825-A36908DB41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1330498" y="-4714676"/>
              <a:ext cx="141288" cy="141288"/>
            </a:xfrm>
            <a:prstGeom prst="ellipse">
              <a:avLst/>
            </a:prstGeom>
            <a:solidFill>
              <a:srgbClr val="D7D7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56" name="Oval 23">
              <a:extLst>
                <a:ext uri="{FF2B5EF4-FFF2-40B4-BE49-F238E27FC236}">
                  <a16:creationId xmlns:a16="http://schemas.microsoft.com/office/drawing/2014/main" id="{74EB880B-4772-409F-9427-3C24AC1290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1311448" y="-4694039"/>
              <a:ext cx="103188" cy="101600"/>
            </a:xfrm>
            <a:prstGeom prst="ellipse">
              <a:avLst/>
            </a:prstGeom>
            <a:solidFill>
              <a:srgbClr val="C4C4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57" name="Oval 24">
              <a:extLst>
                <a:ext uri="{FF2B5EF4-FFF2-40B4-BE49-F238E27FC236}">
                  <a16:creationId xmlns:a16="http://schemas.microsoft.com/office/drawing/2014/main" id="{5192193E-BC04-409B-A12A-9EC98D2D1B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1286048" y="-4670226"/>
              <a:ext cx="52388" cy="53975"/>
            </a:xfrm>
            <a:prstGeom prst="ellipse">
              <a:avLst/>
            </a:prstGeom>
            <a:solidFill>
              <a:srgbClr val="AFAF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58" name="Freeform 25">
              <a:extLst>
                <a:ext uri="{FF2B5EF4-FFF2-40B4-BE49-F238E27FC236}">
                  <a16:creationId xmlns:a16="http://schemas.microsoft.com/office/drawing/2014/main" id="{2A7F1686-C350-4AC3-9FE3-C34073AC1731}"/>
                </a:ext>
              </a:extLst>
            </p:cNvPr>
            <p:cNvSpPr>
              <a:spLocks/>
            </p:cNvSpPr>
            <p:nvPr/>
          </p:nvSpPr>
          <p:spPr bwMode="auto">
            <a:xfrm>
              <a:off x="-3524423" y="-3916164"/>
              <a:ext cx="9525" cy="209550"/>
            </a:xfrm>
            <a:custGeom>
              <a:avLst/>
              <a:gdLst>
                <a:gd name="T0" fmla="*/ 0 w 2"/>
                <a:gd name="T1" fmla="*/ 0 h 43"/>
                <a:gd name="T2" fmla="*/ 0 w 2"/>
                <a:gd name="T3" fmla="*/ 43 h 43"/>
                <a:gd name="T4" fmla="*/ 1 w 2"/>
                <a:gd name="T5" fmla="*/ 43 h 43"/>
                <a:gd name="T6" fmla="*/ 2 w 2"/>
                <a:gd name="T7" fmla="*/ 43 h 43"/>
                <a:gd name="T8" fmla="*/ 2 w 2"/>
                <a:gd name="T9" fmla="*/ 0 h 43"/>
                <a:gd name="T10" fmla="*/ 1 w 2"/>
                <a:gd name="T11" fmla="*/ 0 h 43"/>
                <a:gd name="T12" fmla="*/ 0 w 2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43">
                  <a:moveTo>
                    <a:pt x="0" y="0"/>
                  </a:moveTo>
                  <a:cubicBezTo>
                    <a:pt x="0" y="43"/>
                    <a:pt x="0" y="43"/>
                    <a:pt x="0" y="43"/>
                  </a:cubicBezTo>
                  <a:cubicBezTo>
                    <a:pt x="0" y="43"/>
                    <a:pt x="0" y="43"/>
                    <a:pt x="1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D3D2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59" name="Freeform 26">
              <a:extLst>
                <a:ext uri="{FF2B5EF4-FFF2-40B4-BE49-F238E27FC236}">
                  <a16:creationId xmlns:a16="http://schemas.microsoft.com/office/drawing/2014/main" id="{8F54CFF4-283F-4F17-9D91-E8BB3503C7B5}"/>
                </a:ext>
              </a:extLst>
            </p:cNvPr>
            <p:cNvSpPr>
              <a:spLocks/>
            </p:cNvSpPr>
            <p:nvPr/>
          </p:nvSpPr>
          <p:spPr bwMode="auto">
            <a:xfrm>
              <a:off x="-3524423" y="-3463726"/>
              <a:ext cx="9525" cy="388938"/>
            </a:xfrm>
            <a:custGeom>
              <a:avLst/>
              <a:gdLst>
                <a:gd name="T0" fmla="*/ 0 w 2"/>
                <a:gd name="T1" fmla="*/ 0 h 80"/>
                <a:gd name="T2" fmla="*/ 0 w 2"/>
                <a:gd name="T3" fmla="*/ 80 h 80"/>
                <a:gd name="T4" fmla="*/ 1 w 2"/>
                <a:gd name="T5" fmla="*/ 80 h 80"/>
                <a:gd name="T6" fmla="*/ 2 w 2"/>
                <a:gd name="T7" fmla="*/ 80 h 80"/>
                <a:gd name="T8" fmla="*/ 2 w 2"/>
                <a:gd name="T9" fmla="*/ 0 h 80"/>
                <a:gd name="T10" fmla="*/ 1 w 2"/>
                <a:gd name="T11" fmla="*/ 0 h 80"/>
                <a:gd name="T12" fmla="*/ 0 w 2"/>
                <a:gd name="T13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80">
                  <a:moveTo>
                    <a:pt x="0" y="0"/>
                  </a:move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0" y="80"/>
                    <a:pt x="1" y="80"/>
                  </a:cubicBezTo>
                  <a:cubicBezTo>
                    <a:pt x="2" y="80"/>
                    <a:pt x="2" y="80"/>
                    <a:pt x="2" y="8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D3D2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60" name="Freeform 27">
              <a:extLst>
                <a:ext uri="{FF2B5EF4-FFF2-40B4-BE49-F238E27FC236}">
                  <a16:creationId xmlns:a16="http://schemas.microsoft.com/office/drawing/2014/main" id="{4A3FB082-3DE9-4BC4-8718-EFC7DBBA220F}"/>
                </a:ext>
              </a:extLst>
            </p:cNvPr>
            <p:cNvSpPr>
              <a:spLocks/>
            </p:cNvSpPr>
            <p:nvPr/>
          </p:nvSpPr>
          <p:spPr bwMode="auto">
            <a:xfrm>
              <a:off x="-3524423" y="-2943026"/>
              <a:ext cx="9525" cy="388938"/>
            </a:xfrm>
            <a:custGeom>
              <a:avLst/>
              <a:gdLst>
                <a:gd name="T0" fmla="*/ 0 w 2"/>
                <a:gd name="T1" fmla="*/ 0 h 80"/>
                <a:gd name="T2" fmla="*/ 0 w 2"/>
                <a:gd name="T3" fmla="*/ 80 h 80"/>
                <a:gd name="T4" fmla="*/ 1 w 2"/>
                <a:gd name="T5" fmla="*/ 80 h 80"/>
                <a:gd name="T6" fmla="*/ 2 w 2"/>
                <a:gd name="T7" fmla="*/ 80 h 80"/>
                <a:gd name="T8" fmla="*/ 2 w 2"/>
                <a:gd name="T9" fmla="*/ 0 h 80"/>
                <a:gd name="T10" fmla="*/ 1 w 2"/>
                <a:gd name="T11" fmla="*/ 0 h 80"/>
                <a:gd name="T12" fmla="*/ 0 w 2"/>
                <a:gd name="T13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80">
                  <a:moveTo>
                    <a:pt x="0" y="0"/>
                  </a:move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0" y="80"/>
                    <a:pt x="1" y="80"/>
                  </a:cubicBezTo>
                  <a:cubicBezTo>
                    <a:pt x="2" y="80"/>
                    <a:pt x="2" y="80"/>
                    <a:pt x="2" y="8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D3D2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61" name="Freeform 28">
              <a:extLst>
                <a:ext uri="{FF2B5EF4-FFF2-40B4-BE49-F238E27FC236}">
                  <a16:creationId xmlns:a16="http://schemas.microsoft.com/office/drawing/2014/main" id="{8436467B-8914-422C-9469-05E8BDF3E38C}"/>
                </a:ext>
              </a:extLst>
            </p:cNvPr>
            <p:cNvSpPr>
              <a:spLocks/>
            </p:cNvSpPr>
            <p:nvPr/>
          </p:nvSpPr>
          <p:spPr bwMode="auto">
            <a:xfrm>
              <a:off x="-157335" y="-3089076"/>
              <a:ext cx="28575" cy="787400"/>
            </a:xfrm>
            <a:custGeom>
              <a:avLst/>
              <a:gdLst>
                <a:gd name="T0" fmla="*/ 6 w 6"/>
                <a:gd name="T1" fmla="*/ 158 h 162"/>
                <a:gd name="T2" fmla="*/ 6 w 6"/>
                <a:gd name="T3" fmla="*/ 4 h 162"/>
                <a:gd name="T4" fmla="*/ 2 w 6"/>
                <a:gd name="T5" fmla="*/ 0 h 162"/>
                <a:gd name="T6" fmla="*/ 0 w 6"/>
                <a:gd name="T7" fmla="*/ 0 h 162"/>
                <a:gd name="T8" fmla="*/ 0 w 6"/>
                <a:gd name="T9" fmla="*/ 162 h 162"/>
                <a:gd name="T10" fmla="*/ 2 w 6"/>
                <a:gd name="T11" fmla="*/ 162 h 162"/>
                <a:gd name="T12" fmla="*/ 6 w 6"/>
                <a:gd name="T13" fmla="*/ 158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162">
                  <a:moveTo>
                    <a:pt x="6" y="158"/>
                  </a:moveTo>
                  <a:cubicBezTo>
                    <a:pt x="6" y="4"/>
                    <a:pt x="6" y="4"/>
                    <a:pt x="6" y="4"/>
                  </a:cubicBezTo>
                  <a:cubicBezTo>
                    <a:pt x="6" y="2"/>
                    <a:pt x="4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2" y="162"/>
                    <a:pt x="2" y="162"/>
                    <a:pt x="2" y="162"/>
                  </a:cubicBezTo>
                  <a:cubicBezTo>
                    <a:pt x="4" y="162"/>
                    <a:pt x="6" y="160"/>
                    <a:pt x="6" y="158"/>
                  </a:cubicBezTo>
                  <a:close/>
                </a:path>
              </a:pathLst>
            </a:custGeom>
            <a:solidFill>
              <a:srgbClr val="DEDD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62" name="Freeform 29">
              <a:extLst>
                <a:ext uri="{FF2B5EF4-FFF2-40B4-BE49-F238E27FC236}">
                  <a16:creationId xmlns:a16="http://schemas.microsoft.com/office/drawing/2014/main" id="{9A17E4B3-7C71-4B00-9805-B46DE126EA05}"/>
                </a:ext>
              </a:extLst>
            </p:cNvPr>
            <p:cNvSpPr>
              <a:spLocks/>
            </p:cNvSpPr>
            <p:nvPr/>
          </p:nvSpPr>
          <p:spPr bwMode="auto">
            <a:xfrm>
              <a:off x="-157335" y="-3089076"/>
              <a:ext cx="9525" cy="787400"/>
            </a:xfrm>
            <a:custGeom>
              <a:avLst/>
              <a:gdLst>
                <a:gd name="T0" fmla="*/ 2 w 2"/>
                <a:gd name="T1" fmla="*/ 162 h 162"/>
                <a:gd name="T2" fmla="*/ 2 w 2"/>
                <a:gd name="T3" fmla="*/ 0 h 162"/>
                <a:gd name="T4" fmla="*/ 2 w 2"/>
                <a:gd name="T5" fmla="*/ 0 h 162"/>
                <a:gd name="T6" fmla="*/ 0 w 2"/>
                <a:gd name="T7" fmla="*/ 0 h 162"/>
                <a:gd name="T8" fmla="*/ 0 w 2"/>
                <a:gd name="T9" fmla="*/ 162 h 162"/>
                <a:gd name="T10" fmla="*/ 2 w 2"/>
                <a:gd name="T11" fmla="*/ 162 h 162"/>
                <a:gd name="T12" fmla="*/ 2 w 2"/>
                <a:gd name="T13" fmla="*/ 16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162">
                  <a:moveTo>
                    <a:pt x="2" y="162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2" y="162"/>
                    <a:pt x="2" y="162"/>
                    <a:pt x="2" y="162"/>
                  </a:cubicBezTo>
                  <a:cubicBezTo>
                    <a:pt x="2" y="162"/>
                    <a:pt x="2" y="162"/>
                    <a:pt x="2" y="162"/>
                  </a:cubicBezTo>
                  <a:close/>
                </a:path>
              </a:pathLst>
            </a:custGeom>
            <a:solidFill>
              <a:srgbClr val="D3D2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63" name="Rectangle 30">
              <a:extLst>
                <a:ext uri="{FF2B5EF4-FFF2-40B4-BE49-F238E27FC236}">
                  <a16:creationId xmlns:a16="http://schemas.microsoft.com/office/drawing/2014/main" id="{9DE3C726-D714-4EDF-BBEA-00C3D77F2A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25598" y="766961"/>
              <a:ext cx="68263" cy="63500"/>
            </a:xfrm>
            <a:prstGeom prst="rect">
              <a:avLst/>
            </a:prstGeom>
            <a:solidFill>
              <a:srgbClr val="E0DF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64" name="Rectangle 31">
              <a:extLst>
                <a:ext uri="{FF2B5EF4-FFF2-40B4-BE49-F238E27FC236}">
                  <a16:creationId xmlns:a16="http://schemas.microsoft.com/office/drawing/2014/main" id="{023670C0-B321-4C90-BC7A-44033C2B45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3514898" y="766961"/>
              <a:ext cx="68263" cy="63500"/>
            </a:xfrm>
            <a:prstGeom prst="rect">
              <a:avLst/>
            </a:prstGeom>
            <a:solidFill>
              <a:srgbClr val="E0DF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65" name="Rectangle 32">
              <a:extLst>
                <a:ext uri="{FF2B5EF4-FFF2-40B4-BE49-F238E27FC236}">
                  <a16:creationId xmlns:a16="http://schemas.microsoft.com/office/drawing/2014/main" id="{A65B4DFD-88E3-4D13-A159-448A498A29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25598" y="-4125714"/>
              <a:ext cx="68263" cy="68263"/>
            </a:xfrm>
            <a:prstGeom prst="rect">
              <a:avLst/>
            </a:prstGeom>
            <a:solidFill>
              <a:srgbClr val="E0DF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66" name="Rectangle 33">
              <a:extLst>
                <a:ext uri="{FF2B5EF4-FFF2-40B4-BE49-F238E27FC236}">
                  <a16:creationId xmlns:a16="http://schemas.microsoft.com/office/drawing/2014/main" id="{7C791AB0-B986-476B-917D-99EF307D38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3514898" y="-4125714"/>
              <a:ext cx="68263" cy="68263"/>
            </a:xfrm>
            <a:prstGeom prst="rect">
              <a:avLst/>
            </a:prstGeom>
            <a:solidFill>
              <a:srgbClr val="E0DF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</p:grpSp>
      <p:sp>
        <p:nvSpPr>
          <p:cNvPr id="67" name="Freeform 7">
            <a:extLst>
              <a:ext uri="{FF2B5EF4-FFF2-40B4-BE49-F238E27FC236}">
                <a16:creationId xmlns:a16="http://schemas.microsoft.com/office/drawing/2014/main" id="{6EEBB929-53A7-42F8-8771-C778CAFAE0F4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 bwMode="auto">
          <a:xfrm>
            <a:off x="6966441" y="1063880"/>
            <a:ext cx="1605624" cy="3285253"/>
          </a:xfrm>
          <a:custGeom>
            <a:avLst/>
            <a:gdLst>
              <a:gd name="T0" fmla="*/ 562 w 624"/>
              <a:gd name="T1" fmla="*/ 0 h 1272"/>
              <a:gd name="T2" fmla="*/ 507 w 624"/>
              <a:gd name="T3" fmla="*/ 0 h 1272"/>
              <a:gd name="T4" fmla="*/ 477 w 624"/>
              <a:gd name="T5" fmla="*/ 20 h 1272"/>
              <a:gd name="T6" fmla="*/ 476 w 624"/>
              <a:gd name="T7" fmla="*/ 22 h 1272"/>
              <a:gd name="T8" fmla="*/ 447 w 624"/>
              <a:gd name="T9" fmla="*/ 42 h 1272"/>
              <a:gd name="T10" fmla="*/ 178 w 624"/>
              <a:gd name="T11" fmla="*/ 42 h 1272"/>
              <a:gd name="T12" fmla="*/ 148 w 624"/>
              <a:gd name="T13" fmla="*/ 22 h 1272"/>
              <a:gd name="T14" fmla="*/ 147 w 624"/>
              <a:gd name="T15" fmla="*/ 20 h 1272"/>
              <a:gd name="T16" fmla="*/ 118 w 624"/>
              <a:gd name="T17" fmla="*/ 0 h 1272"/>
              <a:gd name="T18" fmla="*/ 63 w 624"/>
              <a:gd name="T19" fmla="*/ 0 h 1272"/>
              <a:gd name="T20" fmla="*/ 17 w 624"/>
              <a:gd name="T21" fmla="*/ 20 h 1272"/>
              <a:gd name="T22" fmla="*/ 0 w 624"/>
              <a:gd name="T23" fmla="*/ 62 h 1272"/>
              <a:gd name="T24" fmla="*/ 0 w 624"/>
              <a:gd name="T25" fmla="*/ 1210 h 1272"/>
              <a:gd name="T26" fmla="*/ 18 w 624"/>
              <a:gd name="T27" fmla="*/ 1254 h 1272"/>
              <a:gd name="T28" fmla="*/ 62 w 624"/>
              <a:gd name="T29" fmla="*/ 1272 h 1272"/>
              <a:gd name="T30" fmla="*/ 562 w 624"/>
              <a:gd name="T31" fmla="*/ 1272 h 1272"/>
              <a:gd name="T32" fmla="*/ 624 w 624"/>
              <a:gd name="T33" fmla="*/ 1210 h 1272"/>
              <a:gd name="T34" fmla="*/ 624 w 624"/>
              <a:gd name="T35" fmla="*/ 62 h 1272"/>
              <a:gd name="T36" fmla="*/ 562 w 624"/>
              <a:gd name="T37" fmla="*/ 0 h 12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624" h="1272">
                <a:moveTo>
                  <a:pt x="562" y="0"/>
                </a:moveTo>
                <a:cubicBezTo>
                  <a:pt x="507" y="0"/>
                  <a:pt x="507" y="0"/>
                  <a:pt x="507" y="0"/>
                </a:cubicBezTo>
                <a:cubicBezTo>
                  <a:pt x="494" y="0"/>
                  <a:pt x="482" y="8"/>
                  <a:pt x="477" y="20"/>
                </a:cubicBezTo>
                <a:cubicBezTo>
                  <a:pt x="476" y="22"/>
                  <a:pt x="476" y="22"/>
                  <a:pt x="476" y="22"/>
                </a:cubicBezTo>
                <a:cubicBezTo>
                  <a:pt x="472" y="35"/>
                  <a:pt x="460" y="42"/>
                  <a:pt x="447" y="42"/>
                </a:cubicBezTo>
                <a:cubicBezTo>
                  <a:pt x="178" y="42"/>
                  <a:pt x="178" y="42"/>
                  <a:pt x="178" y="42"/>
                </a:cubicBezTo>
                <a:cubicBezTo>
                  <a:pt x="165" y="42"/>
                  <a:pt x="153" y="35"/>
                  <a:pt x="148" y="22"/>
                </a:cubicBezTo>
                <a:cubicBezTo>
                  <a:pt x="147" y="20"/>
                  <a:pt x="147" y="20"/>
                  <a:pt x="147" y="20"/>
                </a:cubicBezTo>
                <a:cubicBezTo>
                  <a:pt x="142" y="8"/>
                  <a:pt x="131" y="0"/>
                  <a:pt x="118" y="0"/>
                </a:cubicBezTo>
                <a:cubicBezTo>
                  <a:pt x="63" y="0"/>
                  <a:pt x="63" y="0"/>
                  <a:pt x="63" y="0"/>
                </a:cubicBezTo>
                <a:cubicBezTo>
                  <a:pt x="45" y="0"/>
                  <a:pt x="28" y="7"/>
                  <a:pt x="17" y="20"/>
                </a:cubicBezTo>
                <a:cubicBezTo>
                  <a:pt x="6" y="31"/>
                  <a:pt x="0" y="46"/>
                  <a:pt x="0" y="62"/>
                </a:cubicBezTo>
                <a:cubicBezTo>
                  <a:pt x="0" y="1210"/>
                  <a:pt x="0" y="1210"/>
                  <a:pt x="0" y="1210"/>
                </a:cubicBezTo>
                <a:cubicBezTo>
                  <a:pt x="0" y="1227"/>
                  <a:pt x="7" y="1243"/>
                  <a:pt x="18" y="1254"/>
                </a:cubicBezTo>
                <a:cubicBezTo>
                  <a:pt x="30" y="1266"/>
                  <a:pt x="46" y="1272"/>
                  <a:pt x="62" y="1272"/>
                </a:cubicBezTo>
                <a:cubicBezTo>
                  <a:pt x="562" y="1272"/>
                  <a:pt x="562" y="1272"/>
                  <a:pt x="562" y="1272"/>
                </a:cubicBezTo>
                <a:cubicBezTo>
                  <a:pt x="597" y="1272"/>
                  <a:pt x="624" y="1245"/>
                  <a:pt x="624" y="1210"/>
                </a:cubicBezTo>
                <a:cubicBezTo>
                  <a:pt x="624" y="62"/>
                  <a:pt x="624" y="62"/>
                  <a:pt x="624" y="62"/>
                </a:cubicBezTo>
                <a:cubicBezTo>
                  <a:pt x="624" y="28"/>
                  <a:pt x="597" y="0"/>
                  <a:pt x="562" y="0"/>
                </a:cubicBezTo>
                <a:close/>
              </a:path>
            </a:pathLst>
          </a:custGeom>
          <a:pattFill prst="lgCheck">
            <a:fgClr>
              <a:schemeClr val="bg1"/>
            </a:fgClr>
            <a:bgClr>
              <a:schemeClr val="bg1">
                <a:lumMod val="75000"/>
              </a:schemeClr>
            </a:bgClr>
          </a:patt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ru-RU" sz="300">
                <a:solidFill>
                  <a:schemeClr val="lt1"/>
                </a:solidFill>
              </a:defRPr>
            </a:lvl1pPr>
          </a:lstStyle>
          <a:p>
            <a:pPr lvl="0" algn="ctr"/>
            <a:endParaRPr lang="ru-RU"/>
          </a:p>
        </p:txBody>
      </p:sp>
      <p:sp>
        <p:nvSpPr>
          <p:cNvPr id="68" name="Freeform 7">
            <a:extLst>
              <a:ext uri="{FF2B5EF4-FFF2-40B4-BE49-F238E27FC236}">
                <a16:creationId xmlns:a16="http://schemas.microsoft.com/office/drawing/2014/main" id="{DC4C5B07-50E3-41D7-AE59-14BCDD6EF0BD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 bwMode="auto">
          <a:xfrm>
            <a:off x="3726218" y="1063654"/>
            <a:ext cx="1605624" cy="3285253"/>
          </a:xfrm>
          <a:custGeom>
            <a:avLst/>
            <a:gdLst>
              <a:gd name="T0" fmla="*/ 562 w 624"/>
              <a:gd name="T1" fmla="*/ 0 h 1272"/>
              <a:gd name="T2" fmla="*/ 507 w 624"/>
              <a:gd name="T3" fmla="*/ 0 h 1272"/>
              <a:gd name="T4" fmla="*/ 477 w 624"/>
              <a:gd name="T5" fmla="*/ 20 h 1272"/>
              <a:gd name="T6" fmla="*/ 476 w 624"/>
              <a:gd name="T7" fmla="*/ 22 h 1272"/>
              <a:gd name="T8" fmla="*/ 447 w 624"/>
              <a:gd name="T9" fmla="*/ 42 h 1272"/>
              <a:gd name="T10" fmla="*/ 178 w 624"/>
              <a:gd name="T11" fmla="*/ 42 h 1272"/>
              <a:gd name="T12" fmla="*/ 148 w 624"/>
              <a:gd name="T13" fmla="*/ 22 h 1272"/>
              <a:gd name="T14" fmla="*/ 147 w 624"/>
              <a:gd name="T15" fmla="*/ 20 h 1272"/>
              <a:gd name="T16" fmla="*/ 118 w 624"/>
              <a:gd name="T17" fmla="*/ 0 h 1272"/>
              <a:gd name="T18" fmla="*/ 63 w 624"/>
              <a:gd name="T19" fmla="*/ 0 h 1272"/>
              <a:gd name="T20" fmla="*/ 17 w 624"/>
              <a:gd name="T21" fmla="*/ 20 h 1272"/>
              <a:gd name="T22" fmla="*/ 0 w 624"/>
              <a:gd name="T23" fmla="*/ 62 h 1272"/>
              <a:gd name="T24" fmla="*/ 0 w 624"/>
              <a:gd name="T25" fmla="*/ 1210 h 1272"/>
              <a:gd name="T26" fmla="*/ 18 w 624"/>
              <a:gd name="T27" fmla="*/ 1254 h 1272"/>
              <a:gd name="T28" fmla="*/ 62 w 624"/>
              <a:gd name="T29" fmla="*/ 1272 h 1272"/>
              <a:gd name="T30" fmla="*/ 562 w 624"/>
              <a:gd name="T31" fmla="*/ 1272 h 1272"/>
              <a:gd name="T32" fmla="*/ 624 w 624"/>
              <a:gd name="T33" fmla="*/ 1210 h 1272"/>
              <a:gd name="T34" fmla="*/ 624 w 624"/>
              <a:gd name="T35" fmla="*/ 62 h 1272"/>
              <a:gd name="T36" fmla="*/ 562 w 624"/>
              <a:gd name="T37" fmla="*/ 0 h 12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624" h="1272">
                <a:moveTo>
                  <a:pt x="562" y="0"/>
                </a:moveTo>
                <a:cubicBezTo>
                  <a:pt x="507" y="0"/>
                  <a:pt x="507" y="0"/>
                  <a:pt x="507" y="0"/>
                </a:cubicBezTo>
                <a:cubicBezTo>
                  <a:pt x="494" y="0"/>
                  <a:pt x="482" y="8"/>
                  <a:pt x="477" y="20"/>
                </a:cubicBezTo>
                <a:cubicBezTo>
                  <a:pt x="476" y="22"/>
                  <a:pt x="476" y="22"/>
                  <a:pt x="476" y="22"/>
                </a:cubicBezTo>
                <a:cubicBezTo>
                  <a:pt x="472" y="35"/>
                  <a:pt x="460" y="42"/>
                  <a:pt x="447" y="42"/>
                </a:cubicBezTo>
                <a:cubicBezTo>
                  <a:pt x="178" y="42"/>
                  <a:pt x="178" y="42"/>
                  <a:pt x="178" y="42"/>
                </a:cubicBezTo>
                <a:cubicBezTo>
                  <a:pt x="165" y="42"/>
                  <a:pt x="153" y="35"/>
                  <a:pt x="148" y="22"/>
                </a:cubicBezTo>
                <a:cubicBezTo>
                  <a:pt x="147" y="20"/>
                  <a:pt x="147" y="20"/>
                  <a:pt x="147" y="20"/>
                </a:cubicBezTo>
                <a:cubicBezTo>
                  <a:pt x="142" y="8"/>
                  <a:pt x="131" y="0"/>
                  <a:pt x="118" y="0"/>
                </a:cubicBezTo>
                <a:cubicBezTo>
                  <a:pt x="63" y="0"/>
                  <a:pt x="63" y="0"/>
                  <a:pt x="63" y="0"/>
                </a:cubicBezTo>
                <a:cubicBezTo>
                  <a:pt x="45" y="0"/>
                  <a:pt x="28" y="7"/>
                  <a:pt x="17" y="20"/>
                </a:cubicBezTo>
                <a:cubicBezTo>
                  <a:pt x="6" y="31"/>
                  <a:pt x="0" y="46"/>
                  <a:pt x="0" y="62"/>
                </a:cubicBezTo>
                <a:cubicBezTo>
                  <a:pt x="0" y="1210"/>
                  <a:pt x="0" y="1210"/>
                  <a:pt x="0" y="1210"/>
                </a:cubicBezTo>
                <a:cubicBezTo>
                  <a:pt x="0" y="1227"/>
                  <a:pt x="7" y="1243"/>
                  <a:pt x="18" y="1254"/>
                </a:cubicBezTo>
                <a:cubicBezTo>
                  <a:pt x="30" y="1266"/>
                  <a:pt x="46" y="1272"/>
                  <a:pt x="62" y="1272"/>
                </a:cubicBezTo>
                <a:cubicBezTo>
                  <a:pt x="562" y="1272"/>
                  <a:pt x="562" y="1272"/>
                  <a:pt x="562" y="1272"/>
                </a:cubicBezTo>
                <a:cubicBezTo>
                  <a:pt x="597" y="1272"/>
                  <a:pt x="624" y="1245"/>
                  <a:pt x="624" y="1210"/>
                </a:cubicBezTo>
                <a:cubicBezTo>
                  <a:pt x="624" y="62"/>
                  <a:pt x="624" y="62"/>
                  <a:pt x="624" y="62"/>
                </a:cubicBezTo>
                <a:cubicBezTo>
                  <a:pt x="624" y="28"/>
                  <a:pt x="597" y="0"/>
                  <a:pt x="562" y="0"/>
                </a:cubicBezTo>
                <a:close/>
              </a:path>
            </a:pathLst>
          </a:custGeom>
          <a:pattFill prst="lgCheck">
            <a:fgClr>
              <a:schemeClr val="bg1"/>
            </a:fgClr>
            <a:bgClr>
              <a:schemeClr val="bg1">
                <a:lumMod val="75000"/>
              </a:schemeClr>
            </a:bgClr>
          </a:patt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ru-RU" sz="300">
                <a:solidFill>
                  <a:schemeClr val="lt1"/>
                </a:solidFill>
              </a:defRPr>
            </a:lvl1pPr>
          </a:lstStyle>
          <a:p>
            <a:pPr lvl="0" algn="ctr"/>
            <a:endParaRPr lang="ru-RU"/>
          </a:p>
        </p:txBody>
      </p:sp>
      <p:grpSp>
        <p:nvGrpSpPr>
          <p:cNvPr id="69" name="Группа 184">
            <a:extLst>
              <a:ext uri="{FF2B5EF4-FFF2-40B4-BE49-F238E27FC236}">
                <a16:creationId xmlns:a16="http://schemas.microsoft.com/office/drawing/2014/main" id="{A73DAD4A-6F7E-42DB-992C-0E7C6EF4B200}"/>
              </a:ext>
            </a:extLst>
          </p:cNvPr>
          <p:cNvGrpSpPr/>
          <p:nvPr userDrawn="1"/>
        </p:nvGrpSpPr>
        <p:grpSpPr>
          <a:xfrm>
            <a:off x="5015699" y="465760"/>
            <a:ext cx="2287308" cy="4359594"/>
            <a:chOff x="-3543474" y="-4875029"/>
            <a:chExt cx="3414714" cy="6508770"/>
          </a:xfrm>
          <a:effectLst/>
        </p:grpSpPr>
        <p:sp>
          <p:nvSpPr>
            <p:cNvPr id="70" name="Freeform 5">
              <a:extLst>
                <a:ext uri="{FF2B5EF4-FFF2-40B4-BE49-F238E27FC236}">
                  <a16:creationId xmlns:a16="http://schemas.microsoft.com/office/drawing/2014/main" id="{7F870284-FBEB-4E85-8BDF-759246ED05B2}"/>
                </a:ext>
              </a:extLst>
            </p:cNvPr>
            <p:cNvSpPr>
              <a:spLocks/>
            </p:cNvSpPr>
            <p:nvPr/>
          </p:nvSpPr>
          <p:spPr bwMode="auto">
            <a:xfrm>
              <a:off x="-3514899" y="-4875029"/>
              <a:ext cx="3357564" cy="6508770"/>
            </a:xfrm>
            <a:custGeom>
              <a:avLst/>
              <a:gdLst>
                <a:gd name="T0" fmla="*/ 595 w 690"/>
                <a:gd name="T1" fmla="*/ 1338 h 1338"/>
                <a:gd name="T2" fmla="*/ 95 w 690"/>
                <a:gd name="T3" fmla="*/ 1338 h 1338"/>
                <a:gd name="T4" fmla="*/ 0 w 690"/>
                <a:gd name="T5" fmla="*/ 1243 h 1338"/>
                <a:gd name="T6" fmla="*/ 0 w 690"/>
                <a:gd name="T7" fmla="*/ 95 h 1338"/>
                <a:gd name="T8" fmla="*/ 95 w 690"/>
                <a:gd name="T9" fmla="*/ 0 h 1338"/>
                <a:gd name="T10" fmla="*/ 595 w 690"/>
                <a:gd name="T11" fmla="*/ 0 h 1338"/>
                <a:gd name="T12" fmla="*/ 690 w 690"/>
                <a:gd name="T13" fmla="*/ 95 h 1338"/>
                <a:gd name="T14" fmla="*/ 690 w 690"/>
                <a:gd name="T15" fmla="*/ 1243 h 1338"/>
                <a:gd name="T16" fmla="*/ 595 w 690"/>
                <a:gd name="T17" fmla="*/ 1338 h 13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90" h="1338">
                  <a:moveTo>
                    <a:pt x="595" y="1338"/>
                  </a:moveTo>
                  <a:cubicBezTo>
                    <a:pt x="95" y="1338"/>
                    <a:pt x="95" y="1338"/>
                    <a:pt x="95" y="1338"/>
                  </a:cubicBezTo>
                  <a:cubicBezTo>
                    <a:pt x="43" y="1338"/>
                    <a:pt x="0" y="1296"/>
                    <a:pt x="0" y="1243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42"/>
                    <a:pt x="43" y="0"/>
                    <a:pt x="95" y="0"/>
                  </a:cubicBezTo>
                  <a:cubicBezTo>
                    <a:pt x="595" y="0"/>
                    <a:pt x="595" y="0"/>
                    <a:pt x="595" y="0"/>
                  </a:cubicBezTo>
                  <a:cubicBezTo>
                    <a:pt x="648" y="0"/>
                    <a:pt x="690" y="42"/>
                    <a:pt x="690" y="95"/>
                  </a:cubicBezTo>
                  <a:cubicBezTo>
                    <a:pt x="690" y="1243"/>
                    <a:pt x="690" y="1243"/>
                    <a:pt x="690" y="1243"/>
                  </a:cubicBezTo>
                  <a:cubicBezTo>
                    <a:pt x="690" y="1296"/>
                    <a:pt x="648" y="1338"/>
                    <a:pt x="595" y="1338"/>
                  </a:cubicBez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71" name="Freeform 6">
              <a:extLst>
                <a:ext uri="{FF2B5EF4-FFF2-40B4-BE49-F238E27FC236}">
                  <a16:creationId xmlns:a16="http://schemas.microsoft.com/office/drawing/2014/main" id="{BCB16AD3-7571-4CC0-94BE-8326A52A914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3456161" y="-4816291"/>
              <a:ext cx="3240089" cy="6391295"/>
            </a:xfrm>
            <a:custGeom>
              <a:avLst/>
              <a:gdLst>
                <a:gd name="T0" fmla="*/ 583 w 666"/>
                <a:gd name="T1" fmla="*/ 1314 h 1314"/>
                <a:gd name="T2" fmla="*/ 83 w 666"/>
                <a:gd name="T3" fmla="*/ 1314 h 1314"/>
                <a:gd name="T4" fmla="*/ 0 w 666"/>
                <a:gd name="T5" fmla="*/ 1231 h 1314"/>
                <a:gd name="T6" fmla="*/ 0 w 666"/>
                <a:gd name="T7" fmla="*/ 83 h 1314"/>
                <a:gd name="T8" fmla="*/ 83 w 666"/>
                <a:gd name="T9" fmla="*/ 0 h 1314"/>
                <a:gd name="T10" fmla="*/ 583 w 666"/>
                <a:gd name="T11" fmla="*/ 0 h 1314"/>
                <a:gd name="T12" fmla="*/ 666 w 666"/>
                <a:gd name="T13" fmla="*/ 83 h 1314"/>
                <a:gd name="T14" fmla="*/ 666 w 666"/>
                <a:gd name="T15" fmla="*/ 1231 h 1314"/>
                <a:gd name="T16" fmla="*/ 583 w 666"/>
                <a:gd name="T17" fmla="*/ 1314 h 1314"/>
                <a:gd name="T18" fmla="*/ 83 w 666"/>
                <a:gd name="T19" fmla="*/ 2 h 1314"/>
                <a:gd name="T20" fmla="*/ 2 w 666"/>
                <a:gd name="T21" fmla="*/ 83 h 1314"/>
                <a:gd name="T22" fmla="*/ 2 w 666"/>
                <a:gd name="T23" fmla="*/ 1231 h 1314"/>
                <a:gd name="T24" fmla="*/ 83 w 666"/>
                <a:gd name="T25" fmla="*/ 1312 h 1314"/>
                <a:gd name="T26" fmla="*/ 583 w 666"/>
                <a:gd name="T27" fmla="*/ 1312 h 1314"/>
                <a:gd name="T28" fmla="*/ 664 w 666"/>
                <a:gd name="T29" fmla="*/ 1231 h 1314"/>
                <a:gd name="T30" fmla="*/ 664 w 666"/>
                <a:gd name="T31" fmla="*/ 83 h 1314"/>
                <a:gd name="T32" fmla="*/ 583 w 666"/>
                <a:gd name="T33" fmla="*/ 2 h 1314"/>
                <a:gd name="T34" fmla="*/ 83 w 666"/>
                <a:gd name="T35" fmla="*/ 2 h 1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66" h="1314">
                  <a:moveTo>
                    <a:pt x="583" y="1314"/>
                  </a:moveTo>
                  <a:cubicBezTo>
                    <a:pt x="83" y="1314"/>
                    <a:pt x="83" y="1314"/>
                    <a:pt x="83" y="1314"/>
                  </a:cubicBezTo>
                  <a:cubicBezTo>
                    <a:pt x="37" y="1314"/>
                    <a:pt x="0" y="1277"/>
                    <a:pt x="0" y="1231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37"/>
                    <a:pt x="37" y="0"/>
                    <a:pt x="83" y="0"/>
                  </a:cubicBezTo>
                  <a:cubicBezTo>
                    <a:pt x="583" y="0"/>
                    <a:pt x="583" y="0"/>
                    <a:pt x="583" y="0"/>
                  </a:cubicBezTo>
                  <a:cubicBezTo>
                    <a:pt x="629" y="0"/>
                    <a:pt x="666" y="37"/>
                    <a:pt x="666" y="83"/>
                  </a:cubicBezTo>
                  <a:cubicBezTo>
                    <a:pt x="666" y="1231"/>
                    <a:pt x="666" y="1231"/>
                    <a:pt x="666" y="1231"/>
                  </a:cubicBezTo>
                  <a:cubicBezTo>
                    <a:pt x="666" y="1277"/>
                    <a:pt x="629" y="1314"/>
                    <a:pt x="583" y="1314"/>
                  </a:cubicBezTo>
                  <a:close/>
                  <a:moveTo>
                    <a:pt x="83" y="2"/>
                  </a:moveTo>
                  <a:cubicBezTo>
                    <a:pt x="38" y="2"/>
                    <a:pt x="2" y="38"/>
                    <a:pt x="2" y="83"/>
                  </a:cubicBezTo>
                  <a:cubicBezTo>
                    <a:pt x="2" y="1231"/>
                    <a:pt x="2" y="1231"/>
                    <a:pt x="2" y="1231"/>
                  </a:cubicBezTo>
                  <a:cubicBezTo>
                    <a:pt x="2" y="1276"/>
                    <a:pt x="38" y="1312"/>
                    <a:pt x="83" y="1312"/>
                  </a:cubicBezTo>
                  <a:cubicBezTo>
                    <a:pt x="583" y="1312"/>
                    <a:pt x="583" y="1312"/>
                    <a:pt x="583" y="1312"/>
                  </a:cubicBezTo>
                  <a:cubicBezTo>
                    <a:pt x="628" y="1312"/>
                    <a:pt x="664" y="1276"/>
                    <a:pt x="664" y="1231"/>
                  </a:cubicBezTo>
                  <a:cubicBezTo>
                    <a:pt x="664" y="83"/>
                    <a:pt x="664" y="83"/>
                    <a:pt x="664" y="83"/>
                  </a:cubicBezTo>
                  <a:cubicBezTo>
                    <a:pt x="664" y="38"/>
                    <a:pt x="628" y="2"/>
                    <a:pt x="583" y="2"/>
                  </a:cubicBezTo>
                  <a:lnTo>
                    <a:pt x="83" y="2"/>
                  </a:lnTo>
                  <a:close/>
                </a:path>
              </a:pathLst>
            </a:custGeom>
            <a:solidFill>
              <a:srgbClr val="E0DF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F4D84CCC-C72C-4217-B1D7-DAA9C06100F4}"/>
                </a:ext>
              </a:extLst>
            </p:cNvPr>
            <p:cNvSpPr>
              <a:spLocks/>
            </p:cNvSpPr>
            <p:nvPr/>
          </p:nvSpPr>
          <p:spPr bwMode="auto">
            <a:xfrm>
              <a:off x="-2030586" y="-4679765"/>
              <a:ext cx="393700" cy="73025"/>
            </a:xfrm>
            <a:custGeom>
              <a:avLst/>
              <a:gdLst>
                <a:gd name="T0" fmla="*/ 74 w 81"/>
                <a:gd name="T1" fmla="*/ 0 h 15"/>
                <a:gd name="T2" fmla="*/ 7 w 81"/>
                <a:gd name="T3" fmla="*/ 0 h 15"/>
                <a:gd name="T4" fmla="*/ 0 w 81"/>
                <a:gd name="T5" fmla="*/ 7 h 15"/>
                <a:gd name="T6" fmla="*/ 7 w 81"/>
                <a:gd name="T7" fmla="*/ 15 h 15"/>
                <a:gd name="T8" fmla="*/ 74 w 81"/>
                <a:gd name="T9" fmla="*/ 15 h 15"/>
                <a:gd name="T10" fmla="*/ 81 w 81"/>
                <a:gd name="T11" fmla="*/ 7 h 15"/>
                <a:gd name="T12" fmla="*/ 74 w 81"/>
                <a:gd name="T13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1" h="15">
                  <a:moveTo>
                    <a:pt x="74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11"/>
                    <a:pt x="3" y="15"/>
                    <a:pt x="7" y="15"/>
                  </a:cubicBezTo>
                  <a:cubicBezTo>
                    <a:pt x="74" y="15"/>
                    <a:pt x="74" y="15"/>
                    <a:pt x="74" y="15"/>
                  </a:cubicBezTo>
                  <a:cubicBezTo>
                    <a:pt x="78" y="15"/>
                    <a:pt x="81" y="11"/>
                    <a:pt x="81" y="7"/>
                  </a:cubicBezTo>
                  <a:cubicBezTo>
                    <a:pt x="81" y="3"/>
                    <a:pt x="78" y="0"/>
                    <a:pt x="74" y="0"/>
                  </a:cubicBezTo>
                  <a:close/>
                </a:path>
              </a:pathLst>
            </a:custGeom>
            <a:solidFill>
              <a:srgbClr val="D7D7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80BD5B8C-C2E5-4184-BC35-E8AF2262EDD8}"/>
                </a:ext>
              </a:extLst>
            </p:cNvPr>
            <p:cNvSpPr>
              <a:spLocks/>
            </p:cNvSpPr>
            <p:nvPr/>
          </p:nvSpPr>
          <p:spPr bwMode="auto">
            <a:xfrm>
              <a:off x="-3543474" y="-3463737"/>
              <a:ext cx="28575" cy="388939"/>
            </a:xfrm>
            <a:custGeom>
              <a:avLst/>
              <a:gdLst>
                <a:gd name="T0" fmla="*/ 0 w 6"/>
                <a:gd name="T1" fmla="*/ 4 h 80"/>
                <a:gd name="T2" fmla="*/ 0 w 6"/>
                <a:gd name="T3" fmla="*/ 76 h 80"/>
                <a:gd name="T4" fmla="*/ 5 w 6"/>
                <a:gd name="T5" fmla="*/ 80 h 80"/>
                <a:gd name="T6" fmla="*/ 6 w 6"/>
                <a:gd name="T7" fmla="*/ 80 h 80"/>
                <a:gd name="T8" fmla="*/ 6 w 6"/>
                <a:gd name="T9" fmla="*/ 0 h 80"/>
                <a:gd name="T10" fmla="*/ 5 w 6"/>
                <a:gd name="T11" fmla="*/ 0 h 80"/>
                <a:gd name="T12" fmla="*/ 0 w 6"/>
                <a:gd name="T13" fmla="*/ 4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80">
                  <a:moveTo>
                    <a:pt x="0" y="4"/>
                  </a:moveTo>
                  <a:cubicBezTo>
                    <a:pt x="0" y="76"/>
                    <a:pt x="0" y="76"/>
                    <a:pt x="0" y="76"/>
                  </a:cubicBezTo>
                  <a:cubicBezTo>
                    <a:pt x="0" y="78"/>
                    <a:pt x="2" y="80"/>
                    <a:pt x="5" y="80"/>
                  </a:cubicBezTo>
                  <a:cubicBezTo>
                    <a:pt x="6" y="80"/>
                    <a:pt x="6" y="80"/>
                    <a:pt x="6" y="8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DEDD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74" name="Freeform 10">
              <a:extLst>
                <a:ext uri="{FF2B5EF4-FFF2-40B4-BE49-F238E27FC236}">
                  <a16:creationId xmlns:a16="http://schemas.microsoft.com/office/drawing/2014/main" id="{6B809883-9CA8-471C-A49B-40B177699428}"/>
                </a:ext>
              </a:extLst>
            </p:cNvPr>
            <p:cNvSpPr>
              <a:spLocks/>
            </p:cNvSpPr>
            <p:nvPr/>
          </p:nvSpPr>
          <p:spPr bwMode="auto">
            <a:xfrm>
              <a:off x="-3543474" y="-3916176"/>
              <a:ext cx="28575" cy="209551"/>
            </a:xfrm>
            <a:custGeom>
              <a:avLst/>
              <a:gdLst>
                <a:gd name="T0" fmla="*/ 5 w 6"/>
                <a:gd name="T1" fmla="*/ 0 h 43"/>
                <a:gd name="T2" fmla="*/ 0 w 6"/>
                <a:gd name="T3" fmla="*/ 4 h 43"/>
                <a:gd name="T4" fmla="*/ 0 w 6"/>
                <a:gd name="T5" fmla="*/ 39 h 43"/>
                <a:gd name="T6" fmla="*/ 5 w 6"/>
                <a:gd name="T7" fmla="*/ 43 h 43"/>
                <a:gd name="T8" fmla="*/ 6 w 6"/>
                <a:gd name="T9" fmla="*/ 43 h 43"/>
                <a:gd name="T10" fmla="*/ 6 w 6"/>
                <a:gd name="T11" fmla="*/ 0 h 43"/>
                <a:gd name="T12" fmla="*/ 5 w 6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43">
                  <a:moveTo>
                    <a:pt x="5" y="0"/>
                  </a:moveTo>
                  <a:cubicBezTo>
                    <a:pt x="2" y="0"/>
                    <a:pt x="0" y="2"/>
                    <a:pt x="0" y="4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2"/>
                    <a:pt x="2" y="43"/>
                    <a:pt x="5" y="43"/>
                  </a:cubicBezTo>
                  <a:cubicBezTo>
                    <a:pt x="6" y="43"/>
                    <a:pt x="6" y="43"/>
                    <a:pt x="6" y="43"/>
                  </a:cubicBezTo>
                  <a:cubicBezTo>
                    <a:pt x="6" y="0"/>
                    <a:pt x="6" y="0"/>
                    <a:pt x="6" y="0"/>
                  </a:cubicBezTo>
                  <a:lnTo>
                    <a:pt x="5" y="0"/>
                  </a:lnTo>
                  <a:close/>
                </a:path>
              </a:pathLst>
            </a:custGeom>
            <a:solidFill>
              <a:srgbClr val="DEDD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B04F2FC6-4CE3-44F4-9E51-B4B7EF9576F8}"/>
                </a:ext>
              </a:extLst>
            </p:cNvPr>
            <p:cNvSpPr>
              <a:spLocks/>
            </p:cNvSpPr>
            <p:nvPr/>
          </p:nvSpPr>
          <p:spPr bwMode="auto">
            <a:xfrm>
              <a:off x="-3543474" y="-2943035"/>
              <a:ext cx="28575" cy="388939"/>
            </a:xfrm>
            <a:custGeom>
              <a:avLst/>
              <a:gdLst>
                <a:gd name="T0" fmla="*/ 0 w 6"/>
                <a:gd name="T1" fmla="*/ 4 h 80"/>
                <a:gd name="T2" fmla="*/ 0 w 6"/>
                <a:gd name="T3" fmla="*/ 76 h 80"/>
                <a:gd name="T4" fmla="*/ 5 w 6"/>
                <a:gd name="T5" fmla="*/ 80 h 80"/>
                <a:gd name="T6" fmla="*/ 6 w 6"/>
                <a:gd name="T7" fmla="*/ 80 h 80"/>
                <a:gd name="T8" fmla="*/ 6 w 6"/>
                <a:gd name="T9" fmla="*/ 0 h 80"/>
                <a:gd name="T10" fmla="*/ 5 w 6"/>
                <a:gd name="T11" fmla="*/ 0 h 80"/>
                <a:gd name="T12" fmla="*/ 0 w 6"/>
                <a:gd name="T13" fmla="*/ 4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80">
                  <a:moveTo>
                    <a:pt x="0" y="4"/>
                  </a:moveTo>
                  <a:cubicBezTo>
                    <a:pt x="0" y="76"/>
                    <a:pt x="0" y="76"/>
                    <a:pt x="0" y="76"/>
                  </a:cubicBezTo>
                  <a:cubicBezTo>
                    <a:pt x="0" y="78"/>
                    <a:pt x="2" y="80"/>
                    <a:pt x="5" y="80"/>
                  </a:cubicBezTo>
                  <a:cubicBezTo>
                    <a:pt x="6" y="80"/>
                    <a:pt x="6" y="80"/>
                    <a:pt x="6" y="8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DEDD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B4652012-F362-424E-8E48-4C19CC8C33F5}"/>
                </a:ext>
              </a:extLst>
            </p:cNvPr>
            <p:cNvSpPr>
              <a:spLocks/>
            </p:cNvSpPr>
            <p:nvPr/>
          </p:nvSpPr>
          <p:spPr bwMode="auto">
            <a:xfrm>
              <a:off x="-3514899" y="1141615"/>
              <a:ext cx="3357564" cy="492126"/>
            </a:xfrm>
            <a:custGeom>
              <a:avLst/>
              <a:gdLst>
                <a:gd name="T0" fmla="*/ 595 w 690"/>
                <a:gd name="T1" fmla="*/ 95 h 101"/>
                <a:gd name="T2" fmla="*/ 95 w 690"/>
                <a:gd name="T3" fmla="*/ 95 h 101"/>
                <a:gd name="T4" fmla="*/ 0 w 690"/>
                <a:gd name="T5" fmla="*/ 0 h 101"/>
                <a:gd name="T6" fmla="*/ 0 w 690"/>
                <a:gd name="T7" fmla="*/ 6 h 101"/>
                <a:gd name="T8" fmla="*/ 95 w 690"/>
                <a:gd name="T9" fmla="*/ 101 h 101"/>
                <a:gd name="T10" fmla="*/ 595 w 690"/>
                <a:gd name="T11" fmla="*/ 101 h 101"/>
                <a:gd name="T12" fmla="*/ 690 w 690"/>
                <a:gd name="T13" fmla="*/ 6 h 101"/>
                <a:gd name="T14" fmla="*/ 690 w 690"/>
                <a:gd name="T15" fmla="*/ 0 h 101"/>
                <a:gd name="T16" fmla="*/ 595 w 690"/>
                <a:gd name="T17" fmla="*/ 95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90" h="101">
                  <a:moveTo>
                    <a:pt x="595" y="95"/>
                  </a:moveTo>
                  <a:cubicBezTo>
                    <a:pt x="95" y="95"/>
                    <a:pt x="95" y="95"/>
                    <a:pt x="95" y="95"/>
                  </a:cubicBezTo>
                  <a:cubicBezTo>
                    <a:pt x="43" y="95"/>
                    <a:pt x="0" y="53"/>
                    <a:pt x="0" y="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59"/>
                    <a:pt x="43" y="101"/>
                    <a:pt x="95" y="101"/>
                  </a:cubicBezTo>
                  <a:cubicBezTo>
                    <a:pt x="595" y="101"/>
                    <a:pt x="595" y="101"/>
                    <a:pt x="595" y="101"/>
                  </a:cubicBezTo>
                  <a:cubicBezTo>
                    <a:pt x="648" y="101"/>
                    <a:pt x="690" y="59"/>
                    <a:pt x="690" y="6"/>
                  </a:cubicBezTo>
                  <a:cubicBezTo>
                    <a:pt x="690" y="0"/>
                    <a:pt x="690" y="0"/>
                    <a:pt x="690" y="0"/>
                  </a:cubicBezTo>
                  <a:cubicBezTo>
                    <a:pt x="690" y="53"/>
                    <a:pt x="648" y="95"/>
                    <a:pt x="595" y="95"/>
                  </a:cubicBezTo>
                  <a:close/>
                </a:path>
              </a:pathLst>
            </a:custGeom>
            <a:solidFill>
              <a:srgbClr val="CEC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403F3DE0-7711-4553-A00C-DD299EF39DAD}"/>
                </a:ext>
              </a:extLst>
            </p:cNvPr>
            <p:cNvSpPr>
              <a:spLocks/>
            </p:cNvSpPr>
            <p:nvPr/>
          </p:nvSpPr>
          <p:spPr bwMode="auto">
            <a:xfrm>
              <a:off x="-3514899" y="-4875029"/>
              <a:ext cx="3357564" cy="492126"/>
            </a:xfrm>
            <a:custGeom>
              <a:avLst/>
              <a:gdLst>
                <a:gd name="T0" fmla="*/ 95 w 690"/>
                <a:gd name="T1" fmla="*/ 6 h 101"/>
                <a:gd name="T2" fmla="*/ 595 w 690"/>
                <a:gd name="T3" fmla="*/ 6 h 101"/>
                <a:gd name="T4" fmla="*/ 690 w 690"/>
                <a:gd name="T5" fmla="*/ 101 h 101"/>
                <a:gd name="T6" fmla="*/ 690 w 690"/>
                <a:gd name="T7" fmla="*/ 95 h 101"/>
                <a:gd name="T8" fmla="*/ 595 w 690"/>
                <a:gd name="T9" fmla="*/ 0 h 101"/>
                <a:gd name="T10" fmla="*/ 95 w 690"/>
                <a:gd name="T11" fmla="*/ 0 h 101"/>
                <a:gd name="T12" fmla="*/ 0 w 690"/>
                <a:gd name="T13" fmla="*/ 95 h 101"/>
                <a:gd name="T14" fmla="*/ 0 w 690"/>
                <a:gd name="T15" fmla="*/ 101 h 101"/>
                <a:gd name="T16" fmla="*/ 95 w 690"/>
                <a:gd name="T17" fmla="*/ 6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90" h="101">
                  <a:moveTo>
                    <a:pt x="95" y="6"/>
                  </a:moveTo>
                  <a:cubicBezTo>
                    <a:pt x="595" y="6"/>
                    <a:pt x="595" y="6"/>
                    <a:pt x="595" y="6"/>
                  </a:cubicBezTo>
                  <a:cubicBezTo>
                    <a:pt x="648" y="6"/>
                    <a:pt x="690" y="49"/>
                    <a:pt x="690" y="101"/>
                  </a:cubicBezTo>
                  <a:cubicBezTo>
                    <a:pt x="690" y="95"/>
                    <a:pt x="690" y="95"/>
                    <a:pt x="690" y="95"/>
                  </a:cubicBezTo>
                  <a:cubicBezTo>
                    <a:pt x="690" y="42"/>
                    <a:pt x="648" y="0"/>
                    <a:pt x="595" y="0"/>
                  </a:cubicBezTo>
                  <a:cubicBezTo>
                    <a:pt x="95" y="0"/>
                    <a:pt x="95" y="0"/>
                    <a:pt x="95" y="0"/>
                  </a:cubicBezTo>
                  <a:cubicBezTo>
                    <a:pt x="43" y="0"/>
                    <a:pt x="0" y="42"/>
                    <a:pt x="0" y="95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0" y="49"/>
                    <a:pt x="43" y="6"/>
                    <a:pt x="95" y="6"/>
                  </a:cubicBezTo>
                  <a:close/>
                </a:path>
              </a:pathLst>
            </a:custGeom>
            <a:solidFill>
              <a:srgbClr val="CEC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DDCA2B92-D1F3-4677-B1B8-5BCE215127B7}"/>
                </a:ext>
              </a:extLst>
            </p:cNvPr>
            <p:cNvSpPr>
              <a:spLocks/>
            </p:cNvSpPr>
            <p:nvPr/>
          </p:nvSpPr>
          <p:spPr bwMode="auto">
            <a:xfrm>
              <a:off x="-2030586" y="-4679766"/>
              <a:ext cx="393700" cy="44450"/>
            </a:xfrm>
            <a:custGeom>
              <a:avLst/>
              <a:gdLst>
                <a:gd name="T0" fmla="*/ 7 w 81"/>
                <a:gd name="T1" fmla="*/ 4 h 9"/>
                <a:gd name="T2" fmla="*/ 74 w 81"/>
                <a:gd name="T3" fmla="*/ 4 h 9"/>
                <a:gd name="T4" fmla="*/ 81 w 81"/>
                <a:gd name="T5" fmla="*/ 9 h 9"/>
                <a:gd name="T6" fmla="*/ 81 w 81"/>
                <a:gd name="T7" fmla="*/ 7 h 9"/>
                <a:gd name="T8" fmla="*/ 74 w 81"/>
                <a:gd name="T9" fmla="*/ 0 h 9"/>
                <a:gd name="T10" fmla="*/ 7 w 81"/>
                <a:gd name="T11" fmla="*/ 0 h 9"/>
                <a:gd name="T12" fmla="*/ 0 w 81"/>
                <a:gd name="T13" fmla="*/ 7 h 9"/>
                <a:gd name="T14" fmla="*/ 0 w 81"/>
                <a:gd name="T15" fmla="*/ 9 h 9"/>
                <a:gd name="T16" fmla="*/ 7 w 81"/>
                <a:gd name="T17" fmla="*/ 4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1" h="9">
                  <a:moveTo>
                    <a:pt x="7" y="4"/>
                  </a:moveTo>
                  <a:cubicBezTo>
                    <a:pt x="74" y="4"/>
                    <a:pt x="74" y="4"/>
                    <a:pt x="74" y="4"/>
                  </a:cubicBezTo>
                  <a:cubicBezTo>
                    <a:pt x="77" y="4"/>
                    <a:pt x="80" y="6"/>
                    <a:pt x="81" y="9"/>
                  </a:cubicBezTo>
                  <a:cubicBezTo>
                    <a:pt x="81" y="9"/>
                    <a:pt x="81" y="8"/>
                    <a:pt x="81" y="7"/>
                  </a:cubicBezTo>
                  <a:cubicBezTo>
                    <a:pt x="81" y="3"/>
                    <a:pt x="78" y="0"/>
                    <a:pt x="74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8"/>
                    <a:pt x="0" y="9"/>
                    <a:pt x="0" y="9"/>
                  </a:cubicBezTo>
                  <a:cubicBezTo>
                    <a:pt x="1" y="6"/>
                    <a:pt x="4" y="4"/>
                    <a:pt x="7" y="4"/>
                  </a:cubicBezTo>
                  <a:close/>
                </a:path>
              </a:pathLst>
            </a:custGeom>
            <a:solidFill>
              <a:srgbClr val="C4C4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79" name="Oval 15">
              <a:extLst>
                <a:ext uri="{FF2B5EF4-FFF2-40B4-BE49-F238E27FC236}">
                  <a16:creationId xmlns:a16="http://schemas.microsoft.com/office/drawing/2014/main" id="{A5B87625-0852-4B02-8D66-B0F655B7BA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214735" y="-4694054"/>
              <a:ext cx="101600" cy="101600"/>
            </a:xfrm>
            <a:prstGeom prst="ellipse">
              <a:avLst/>
            </a:prstGeom>
            <a:solidFill>
              <a:srgbClr val="D7D7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80" name="Oval 16">
              <a:extLst>
                <a:ext uri="{FF2B5EF4-FFF2-40B4-BE49-F238E27FC236}">
                  <a16:creationId xmlns:a16="http://schemas.microsoft.com/office/drawing/2014/main" id="{4A9A7993-26E0-4FED-B4B2-B94C5B9685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195686" y="-4675004"/>
              <a:ext cx="63500" cy="63500"/>
            </a:xfrm>
            <a:prstGeom prst="ellipse">
              <a:avLst/>
            </a:prstGeom>
            <a:solidFill>
              <a:srgbClr val="C4C4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81" name="Oval 17">
              <a:extLst>
                <a:ext uri="{FF2B5EF4-FFF2-40B4-BE49-F238E27FC236}">
                  <a16:creationId xmlns:a16="http://schemas.microsoft.com/office/drawing/2014/main" id="{68308D50-8F81-4022-8E5C-9BBC7BA308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483024" y="-4714691"/>
              <a:ext cx="141288" cy="141288"/>
            </a:xfrm>
            <a:prstGeom prst="ellipse">
              <a:avLst/>
            </a:prstGeom>
            <a:solidFill>
              <a:srgbClr val="D7D7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82" name="Oval 18">
              <a:extLst>
                <a:ext uri="{FF2B5EF4-FFF2-40B4-BE49-F238E27FC236}">
                  <a16:creationId xmlns:a16="http://schemas.microsoft.com/office/drawing/2014/main" id="{5FEAFC20-F747-4510-A4DF-8C55DC16A2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459210" y="-4694054"/>
              <a:ext cx="98425" cy="101600"/>
            </a:xfrm>
            <a:prstGeom prst="ellipse">
              <a:avLst/>
            </a:prstGeom>
            <a:solidFill>
              <a:srgbClr val="C4C4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83" name="Oval 19">
              <a:extLst>
                <a:ext uri="{FF2B5EF4-FFF2-40B4-BE49-F238E27FC236}">
                  <a16:creationId xmlns:a16="http://schemas.microsoft.com/office/drawing/2014/main" id="{D4CAD4C0-F3BA-4A4A-9E73-C2FC543951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433810" y="-4670240"/>
              <a:ext cx="47625" cy="53975"/>
            </a:xfrm>
            <a:prstGeom prst="ellipse">
              <a:avLst/>
            </a:prstGeom>
            <a:solidFill>
              <a:srgbClr val="AFAF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84" name="Oval 20">
              <a:extLst>
                <a:ext uri="{FF2B5EF4-FFF2-40B4-BE49-F238E27FC236}">
                  <a16:creationId xmlns:a16="http://schemas.microsoft.com/office/drawing/2014/main" id="{BBD7D811-6A31-49FF-ACE0-05D34BECAC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1559099" y="-4694054"/>
              <a:ext cx="107950" cy="101600"/>
            </a:xfrm>
            <a:prstGeom prst="ellipse">
              <a:avLst/>
            </a:prstGeom>
            <a:solidFill>
              <a:srgbClr val="D7D7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85" name="Oval 21">
              <a:extLst>
                <a:ext uri="{FF2B5EF4-FFF2-40B4-BE49-F238E27FC236}">
                  <a16:creationId xmlns:a16="http://schemas.microsoft.com/office/drawing/2014/main" id="{2C50A87F-800C-48D1-83FC-33A049CBD0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1535285" y="-4675004"/>
              <a:ext cx="63500" cy="63500"/>
            </a:xfrm>
            <a:prstGeom prst="ellipse">
              <a:avLst/>
            </a:prstGeom>
            <a:solidFill>
              <a:srgbClr val="C4C4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86" name="Oval 22">
              <a:extLst>
                <a:ext uri="{FF2B5EF4-FFF2-40B4-BE49-F238E27FC236}">
                  <a16:creationId xmlns:a16="http://schemas.microsoft.com/office/drawing/2014/main" id="{177681EF-E995-4F5A-ADE6-1E0D4A5916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1330498" y="-4714691"/>
              <a:ext cx="141288" cy="141288"/>
            </a:xfrm>
            <a:prstGeom prst="ellipse">
              <a:avLst/>
            </a:prstGeom>
            <a:solidFill>
              <a:srgbClr val="D7D7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87" name="Oval 23">
              <a:extLst>
                <a:ext uri="{FF2B5EF4-FFF2-40B4-BE49-F238E27FC236}">
                  <a16:creationId xmlns:a16="http://schemas.microsoft.com/office/drawing/2014/main" id="{FBAA2201-7D2A-42B3-8D79-7F9D81E1E8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1311448" y="-4694054"/>
              <a:ext cx="103188" cy="101600"/>
            </a:xfrm>
            <a:prstGeom prst="ellipse">
              <a:avLst/>
            </a:prstGeom>
            <a:solidFill>
              <a:srgbClr val="C4C4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88" name="Oval 24">
              <a:extLst>
                <a:ext uri="{FF2B5EF4-FFF2-40B4-BE49-F238E27FC236}">
                  <a16:creationId xmlns:a16="http://schemas.microsoft.com/office/drawing/2014/main" id="{2F111A11-F006-407D-9223-0DC37AE096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1286048" y="-4670241"/>
              <a:ext cx="52388" cy="53975"/>
            </a:xfrm>
            <a:prstGeom prst="ellipse">
              <a:avLst/>
            </a:prstGeom>
            <a:solidFill>
              <a:srgbClr val="AFAF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89" name="Freeform 25">
              <a:extLst>
                <a:ext uri="{FF2B5EF4-FFF2-40B4-BE49-F238E27FC236}">
                  <a16:creationId xmlns:a16="http://schemas.microsoft.com/office/drawing/2014/main" id="{9322A272-C0A9-4E1A-A267-771FFF0D9005}"/>
                </a:ext>
              </a:extLst>
            </p:cNvPr>
            <p:cNvSpPr>
              <a:spLocks/>
            </p:cNvSpPr>
            <p:nvPr/>
          </p:nvSpPr>
          <p:spPr bwMode="auto">
            <a:xfrm>
              <a:off x="-3524424" y="-3916177"/>
              <a:ext cx="9525" cy="209551"/>
            </a:xfrm>
            <a:custGeom>
              <a:avLst/>
              <a:gdLst>
                <a:gd name="T0" fmla="*/ 0 w 2"/>
                <a:gd name="T1" fmla="*/ 0 h 43"/>
                <a:gd name="T2" fmla="*/ 0 w 2"/>
                <a:gd name="T3" fmla="*/ 43 h 43"/>
                <a:gd name="T4" fmla="*/ 1 w 2"/>
                <a:gd name="T5" fmla="*/ 43 h 43"/>
                <a:gd name="T6" fmla="*/ 2 w 2"/>
                <a:gd name="T7" fmla="*/ 43 h 43"/>
                <a:gd name="T8" fmla="*/ 2 w 2"/>
                <a:gd name="T9" fmla="*/ 0 h 43"/>
                <a:gd name="T10" fmla="*/ 1 w 2"/>
                <a:gd name="T11" fmla="*/ 0 h 43"/>
                <a:gd name="T12" fmla="*/ 0 w 2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43">
                  <a:moveTo>
                    <a:pt x="0" y="0"/>
                  </a:moveTo>
                  <a:cubicBezTo>
                    <a:pt x="0" y="43"/>
                    <a:pt x="0" y="43"/>
                    <a:pt x="0" y="43"/>
                  </a:cubicBezTo>
                  <a:cubicBezTo>
                    <a:pt x="0" y="43"/>
                    <a:pt x="0" y="43"/>
                    <a:pt x="1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D3D2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90" name="Freeform 26">
              <a:extLst>
                <a:ext uri="{FF2B5EF4-FFF2-40B4-BE49-F238E27FC236}">
                  <a16:creationId xmlns:a16="http://schemas.microsoft.com/office/drawing/2014/main" id="{155B25F2-F34A-4CA9-9999-187805469EED}"/>
                </a:ext>
              </a:extLst>
            </p:cNvPr>
            <p:cNvSpPr>
              <a:spLocks/>
            </p:cNvSpPr>
            <p:nvPr/>
          </p:nvSpPr>
          <p:spPr bwMode="auto">
            <a:xfrm>
              <a:off x="-3524424" y="-3463737"/>
              <a:ext cx="9525" cy="388939"/>
            </a:xfrm>
            <a:custGeom>
              <a:avLst/>
              <a:gdLst>
                <a:gd name="T0" fmla="*/ 0 w 2"/>
                <a:gd name="T1" fmla="*/ 0 h 80"/>
                <a:gd name="T2" fmla="*/ 0 w 2"/>
                <a:gd name="T3" fmla="*/ 80 h 80"/>
                <a:gd name="T4" fmla="*/ 1 w 2"/>
                <a:gd name="T5" fmla="*/ 80 h 80"/>
                <a:gd name="T6" fmla="*/ 2 w 2"/>
                <a:gd name="T7" fmla="*/ 80 h 80"/>
                <a:gd name="T8" fmla="*/ 2 w 2"/>
                <a:gd name="T9" fmla="*/ 0 h 80"/>
                <a:gd name="T10" fmla="*/ 1 w 2"/>
                <a:gd name="T11" fmla="*/ 0 h 80"/>
                <a:gd name="T12" fmla="*/ 0 w 2"/>
                <a:gd name="T13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80">
                  <a:moveTo>
                    <a:pt x="0" y="0"/>
                  </a:move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0" y="80"/>
                    <a:pt x="1" y="80"/>
                  </a:cubicBezTo>
                  <a:cubicBezTo>
                    <a:pt x="2" y="80"/>
                    <a:pt x="2" y="80"/>
                    <a:pt x="2" y="8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D3D2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91" name="Freeform 27">
              <a:extLst>
                <a:ext uri="{FF2B5EF4-FFF2-40B4-BE49-F238E27FC236}">
                  <a16:creationId xmlns:a16="http://schemas.microsoft.com/office/drawing/2014/main" id="{7E0F33CB-A556-417E-818F-E850CB4B06D7}"/>
                </a:ext>
              </a:extLst>
            </p:cNvPr>
            <p:cNvSpPr>
              <a:spLocks/>
            </p:cNvSpPr>
            <p:nvPr/>
          </p:nvSpPr>
          <p:spPr bwMode="auto">
            <a:xfrm>
              <a:off x="-3524424" y="-2943035"/>
              <a:ext cx="9525" cy="388939"/>
            </a:xfrm>
            <a:custGeom>
              <a:avLst/>
              <a:gdLst>
                <a:gd name="T0" fmla="*/ 0 w 2"/>
                <a:gd name="T1" fmla="*/ 0 h 80"/>
                <a:gd name="T2" fmla="*/ 0 w 2"/>
                <a:gd name="T3" fmla="*/ 80 h 80"/>
                <a:gd name="T4" fmla="*/ 1 w 2"/>
                <a:gd name="T5" fmla="*/ 80 h 80"/>
                <a:gd name="T6" fmla="*/ 2 w 2"/>
                <a:gd name="T7" fmla="*/ 80 h 80"/>
                <a:gd name="T8" fmla="*/ 2 w 2"/>
                <a:gd name="T9" fmla="*/ 0 h 80"/>
                <a:gd name="T10" fmla="*/ 1 w 2"/>
                <a:gd name="T11" fmla="*/ 0 h 80"/>
                <a:gd name="T12" fmla="*/ 0 w 2"/>
                <a:gd name="T13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80">
                  <a:moveTo>
                    <a:pt x="0" y="0"/>
                  </a:move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0" y="80"/>
                    <a:pt x="1" y="80"/>
                  </a:cubicBezTo>
                  <a:cubicBezTo>
                    <a:pt x="2" y="80"/>
                    <a:pt x="2" y="80"/>
                    <a:pt x="2" y="8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D3D2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92" name="Freeform 28">
              <a:extLst>
                <a:ext uri="{FF2B5EF4-FFF2-40B4-BE49-F238E27FC236}">
                  <a16:creationId xmlns:a16="http://schemas.microsoft.com/office/drawing/2014/main" id="{B4AD8304-FF25-4C01-A29C-62B44B2857E6}"/>
                </a:ext>
              </a:extLst>
            </p:cNvPr>
            <p:cNvSpPr>
              <a:spLocks/>
            </p:cNvSpPr>
            <p:nvPr/>
          </p:nvSpPr>
          <p:spPr bwMode="auto">
            <a:xfrm>
              <a:off x="-157335" y="-3089086"/>
              <a:ext cx="28575" cy="787402"/>
            </a:xfrm>
            <a:custGeom>
              <a:avLst/>
              <a:gdLst>
                <a:gd name="T0" fmla="*/ 6 w 6"/>
                <a:gd name="T1" fmla="*/ 158 h 162"/>
                <a:gd name="T2" fmla="*/ 6 w 6"/>
                <a:gd name="T3" fmla="*/ 4 h 162"/>
                <a:gd name="T4" fmla="*/ 2 w 6"/>
                <a:gd name="T5" fmla="*/ 0 h 162"/>
                <a:gd name="T6" fmla="*/ 0 w 6"/>
                <a:gd name="T7" fmla="*/ 0 h 162"/>
                <a:gd name="T8" fmla="*/ 0 w 6"/>
                <a:gd name="T9" fmla="*/ 162 h 162"/>
                <a:gd name="T10" fmla="*/ 2 w 6"/>
                <a:gd name="T11" fmla="*/ 162 h 162"/>
                <a:gd name="T12" fmla="*/ 6 w 6"/>
                <a:gd name="T13" fmla="*/ 158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162">
                  <a:moveTo>
                    <a:pt x="6" y="158"/>
                  </a:moveTo>
                  <a:cubicBezTo>
                    <a:pt x="6" y="4"/>
                    <a:pt x="6" y="4"/>
                    <a:pt x="6" y="4"/>
                  </a:cubicBezTo>
                  <a:cubicBezTo>
                    <a:pt x="6" y="2"/>
                    <a:pt x="4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2" y="162"/>
                    <a:pt x="2" y="162"/>
                    <a:pt x="2" y="162"/>
                  </a:cubicBezTo>
                  <a:cubicBezTo>
                    <a:pt x="4" y="162"/>
                    <a:pt x="6" y="160"/>
                    <a:pt x="6" y="158"/>
                  </a:cubicBezTo>
                  <a:close/>
                </a:path>
              </a:pathLst>
            </a:custGeom>
            <a:solidFill>
              <a:srgbClr val="DEDD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93" name="Freeform 29">
              <a:extLst>
                <a:ext uri="{FF2B5EF4-FFF2-40B4-BE49-F238E27FC236}">
                  <a16:creationId xmlns:a16="http://schemas.microsoft.com/office/drawing/2014/main" id="{5B82E5E9-3946-4EFF-8DE7-DE46097A0C17}"/>
                </a:ext>
              </a:extLst>
            </p:cNvPr>
            <p:cNvSpPr>
              <a:spLocks/>
            </p:cNvSpPr>
            <p:nvPr/>
          </p:nvSpPr>
          <p:spPr bwMode="auto">
            <a:xfrm>
              <a:off x="-157335" y="-3089086"/>
              <a:ext cx="9525" cy="787402"/>
            </a:xfrm>
            <a:custGeom>
              <a:avLst/>
              <a:gdLst>
                <a:gd name="T0" fmla="*/ 2 w 2"/>
                <a:gd name="T1" fmla="*/ 162 h 162"/>
                <a:gd name="T2" fmla="*/ 2 w 2"/>
                <a:gd name="T3" fmla="*/ 0 h 162"/>
                <a:gd name="T4" fmla="*/ 2 w 2"/>
                <a:gd name="T5" fmla="*/ 0 h 162"/>
                <a:gd name="T6" fmla="*/ 0 w 2"/>
                <a:gd name="T7" fmla="*/ 0 h 162"/>
                <a:gd name="T8" fmla="*/ 0 w 2"/>
                <a:gd name="T9" fmla="*/ 162 h 162"/>
                <a:gd name="T10" fmla="*/ 2 w 2"/>
                <a:gd name="T11" fmla="*/ 162 h 162"/>
                <a:gd name="T12" fmla="*/ 2 w 2"/>
                <a:gd name="T13" fmla="*/ 16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162">
                  <a:moveTo>
                    <a:pt x="2" y="162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2" y="162"/>
                    <a:pt x="2" y="162"/>
                    <a:pt x="2" y="162"/>
                  </a:cubicBezTo>
                  <a:cubicBezTo>
                    <a:pt x="2" y="162"/>
                    <a:pt x="2" y="162"/>
                    <a:pt x="2" y="162"/>
                  </a:cubicBezTo>
                  <a:close/>
                </a:path>
              </a:pathLst>
            </a:custGeom>
            <a:solidFill>
              <a:srgbClr val="D3D2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94" name="Rectangle 30">
              <a:extLst>
                <a:ext uri="{FF2B5EF4-FFF2-40B4-BE49-F238E27FC236}">
                  <a16:creationId xmlns:a16="http://schemas.microsoft.com/office/drawing/2014/main" id="{1BD3D1AB-5491-4EF6-947D-564E47F342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25598" y="766964"/>
              <a:ext cx="68263" cy="63500"/>
            </a:xfrm>
            <a:prstGeom prst="rect">
              <a:avLst/>
            </a:prstGeom>
            <a:solidFill>
              <a:srgbClr val="E0DF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95" name="Rectangle 31">
              <a:extLst>
                <a:ext uri="{FF2B5EF4-FFF2-40B4-BE49-F238E27FC236}">
                  <a16:creationId xmlns:a16="http://schemas.microsoft.com/office/drawing/2014/main" id="{F5E3270B-6F6B-45B0-86EC-29E7A71255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3514899" y="766963"/>
              <a:ext cx="68263" cy="63500"/>
            </a:xfrm>
            <a:prstGeom prst="rect">
              <a:avLst/>
            </a:prstGeom>
            <a:solidFill>
              <a:srgbClr val="E0DF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96" name="Rectangle 32">
              <a:extLst>
                <a:ext uri="{FF2B5EF4-FFF2-40B4-BE49-F238E27FC236}">
                  <a16:creationId xmlns:a16="http://schemas.microsoft.com/office/drawing/2014/main" id="{BA362EFC-D4BE-45D1-95C0-2DBD5202A2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25598" y="-4125716"/>
              <a:ext cx="68263" cy="68263"/>
            </a:xfrm>
            <a:prstGeom prst="rect">
              <a:avLst/>
            </a:prstGeom>
            <a:solidFill>
              <a:srgbClr val="E0DF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97" name="Rectangle 33">
              <a:extLst>
                <a:ext uri="{FF2B5EF4-FFF2-40B4-BE49-F238E27FC236}">
                  <a16:creationId xmlns:a16="http://schemas.microsoft.com/office/drawing/2014/main" id="{917968E5-62E8-478F-9A3C-FAC2FDA2EE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3514898" y="-4125714"/>
              <a:ext cx="68263" cy="68263"/>
            </a:xfrm>
            <a:prstGeom prst="rect">
              <a:avLst/>
            </a:prstGeom>
            <a:solidFill>
              <a:srgbClr val="E0DF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</p:grpSp>
      <p:sp>
        <p:nvSpPr>
          <p:cNvPr id="98" name="Freeform 7">
            <a:extLst>
              <a:ext uri="{FF2B5EF4-FFF2-40B4-BE49-F238E27FC236}">
                <a16:creationId xmlns:a16="http://schemas.microsoft.com/office/drawing/2014/main" id="{4C7F7092-F2F5-49BD-9BF3-233E4A80C85D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 bwMode="auto">
          <a:xfrm>
            <a:off x="5146367" y="573759"/>
            <a:ext cx="2025972" cy="4145321"/>
          </a:xfrm>
          <a:custGeom>
            <a:avLst/>
            <a:gdLst>
              <a:gd name="T0" fmla="*/ 562 w 624"/>
              <a:gd name="T1" fmla="*/ 0 h 1272"/>
              <a:gd name="T2" fmla="*/ 507 w 624"/>
              <a:gd name="T3" fmla="*/ 0 h 1272"/>
              <a:gd name="T4" fmla="*/ 477 w 624"/>
              <a:gd name="T5" fmla="*/ 20 h 1272"/>
              <a:gd name="T6" fmla="*/ 476 w 624"/>
              <a:gd name="T7" fmla="*/ 22 h 1272"/>
              <a:gd name="T8" fmla="*/ 447 w 624"/>
              <a:gd name="T9" fmla="*/ 42 h 1272"/>
              <a:gd name="T10" fmla="*/ 178 w 624"/>
              <a:gd name="T11" fmla="*/ 42 h 1272"/>
              <a:gd name="T12" fmla="*/ 148 w 624"/>
              <a:gd name="T13" fmla="*/ 22 h 1272"/>
              <a:gd name="T14" fmla="*/ 147 w 624"/>
              <a:gd name="T15" fmla="*/ 20 h 1272"/>
              <a:gd name="T16" fmla="*/ 118 w 624"/>
              <a:gd name="T17" fmla="*/ 0 h 1272"/>
              <a:gd name="T18" fmla="*/ 63 w 624"/>
              <a:gd name="T19" fmla="*/ 0 h 1272"/>
              <a:gd name="T20" fmla="*/ 17 w 624"/>
              <a:gd name="T21" fmla="*/ 20 h 1272"/>
              <a:gd name="T22" fmla="*/ 0 w 624"/>
              <a:gd name="T23" fmla="*/ 62 h 1272"/>
              <a:gd name="T24" fmla="*/ 0 w 624"/>
              <a:gd name="T25" fmla="*/ 1210 h 1272"/>
              <a:gd name="T26" fmla="*/ 18 w 624"/>
              <a:gd name="T27" fmla="*/ 1254 h 1272"/>
              <a:gd name="T28" fmla="*/ 62 w 624"/>
              <a:gd name="T29" fmla="*/ 1272 h 1272"/>
              <a:gd name="T30" fmla="*/ 562 w 624"/>
              <a:gd name="T31" fmla="*/ 1272 h 1272"/>
              <a:gd name="T32" fmla="*/ 624 w 624"/>
              <a:gd name="T33" fmla="*/ 1210 h 1272"/>
              <a:gd name="T34" fmla="*/ 624 w 624"/>
              <a:gd name="T35" fmla="*/ 62 h 1272"/>
              <a:gd name="T36" fmla="*/ 562 w 624"/>
              <a:gd name="T37" fmla="*/ 0 h 12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624" h="1272">
                <a:moveTo>
                  <a:pt x="562" y="0"/>
                </a:moveTo>
                <a:cubicBezTo>
                  <a:pt x="507" y="0"/>
                  <a:pt x="507" y="0"/>
                  <a:pt x="507" y="0"/>
                </a:cubicBezTo>
                <a:cubicBezTo>
                  <a:pt x="494" y="0"/>
                  <a:pt x="482" y="8"/>
                  <a:pt x="477" y="20"/>
                </a:cubicBezTo>
                <a:cubicBezTo>
                  <a:pt x="476" y="22"/>
                  <a:pt x="476" y="22"/>
                  <a:pt x="476" y="22"/>
                </a:cubicBezTo>
                <a:cubicBezTo>
                  <a:pt x="472" y="35"/>
                  <a:pt x="460" y="42"/>
                  <a:pt x="447" y="42"/>
                </a:cubicBezTo>
                <a:cubicBezTo>
                  <a:pt x="178" y="42"/>
                  <a:pt x="178" y="42"/>
                  <a:pt x="178" y="42"/>
                </a:cubicBezTo>
                <a:cubicBezTo>
                  <a:pt x="165" y="42"/>
                  <a:pt x="153" y="35"/>
                  <a:pt x="148" y="22"/>
                </a:cubicBezTo>
                <a:cubicBezTo>
                  <a:pt x="147" y="20"/>
                  <a:pt x="147" y="20"/>
                  <a:pt x="147" y="20"/>
                </a:cubicBezTo>
                <a:cubicBezTo>
                  <a:pt x="142" y="8"/>
                  <a:pt x="131" y="0"/>
                  <a:pt x="118" y="0"/>
                </a:cubicBezTo>
                <a:cubicBezTo>
                  <a:pt x="63" y="0"/>
                  <a:pt x="63" y="0"/>
                  <a:pt x="63" y="0"/>
                </a:cubicBezTo>
                <a:cubicBezTo>
                  <a:pt x="45" y="0"/>
                  <a:pt x="28" y="7"/>
                  <a:pt x="17" y="20"/>
                </a:cubicBezTo>
                <a:cubicBezTo>
                  <a:pt x="6" y="31"/>
                  <a:pt x="0" y="46"/>
                  <a:pt x="0" y="62"/>
                </a:cubicBezTo>
                <a:cubicBezTo>
                  <a:pt x="0" y="1210"/>
                  <a:pt x="0" y="1210"/>
                  <a:pt x="0" y="1210"/>
                </a:cubicBezTo>
                <a:cubicBezTo>
                  <a:pt x="0" y="1227"/>
                  <a:pt x="7" y="1243"/>
                  <a:pt x="18" y="1254"/>
                </a:cubicBezTo>
                <a:cubicBezTo>
                  <a:pt x="30" y="1266"/>
                  <a:pt x="46" y="1272"/>
                  <a:pt x="62" y="1272"/>
                </a:cubicBezTo>
                <a:cubicBezTo>
                  <a:pt x="562" y="1272"/>
                  <a:pt x="562" y="1272"/>
                  <a:pt x="562" y="1272"/>
                </a:cubicBezTo>
                <a:cubicBezTo>
                  <a:pt x="597" y="1272"/>
                  <a:pt x="624" y="1245"/>
                  <a:pt x="624" y="1210"/>
                </a:cubicBezTo>
                <a:cubicBezTo>
                  <a:pt x="624" y="62"/>
                  <a:pt x="624" y="62"/>
                  <a:pt x="624" y="62"/>
                </a:cubicBezTo>
                <a:cubicBezTo>
                  <a:pt x="624" y="28"/>
                  <a:pt x="597" y="0"/>
                  <a:pt x="562" y="0"/>
                </a:cubicBezTo>
                <a:close/>
              </a:path>
            </a:pathLst>
          </a:custGeom>
          <a:pattFill prst="lgCheck">
            <a:fgClr>
              <a:schemeClr val="bg1"/>
            </a:fgClr>
            <a:bgClr>
              <a:schemeClr val="bg1">
                <a:lumMod val="75000"/>
              </a:schemeClr>
            </a:bgClr>
          </a:patt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ru-RU" sz="300">
                <a:solidFill>
                  <a:schemeClr val="lt1"/>
                </a:solidFill>
              </a:defRPr>
            </a:lvl1pPr>
          </a:lstStyle>
          <a:p>
            <a:pPr lvl="0" algn="ctr"/>
            <a:endParaRPr lang="ru-R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2588" y="383309"/>
            <a:ext cx="3132340" cy="3600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60C2248-B95D-984B-A0F4-42B9A4652AA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4"/>
          </p:nvPr>
        </p:nvSpPr>
        <p:spPr>
          <a:xfrm>
            <a:off x="390527" y="1374774"/>
            <a:ext cx="3131469" cy="2974133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42901751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with subtitle and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21">
            <a:extLst>
              <a:ext uri="{FF2B5EF4-FFF2-40B4-BE49-F238E27FC236}">
                <a16:creationId xmlns:a16="http://schemas.microsoft.com/office/drawing/2014/main" id="{B3DE99BA-2555-4ED3-A990-CFEFFA9A7B77}"/>
              </a:ext>
            </a:extLst>
          </p:cNvPr>
          <p:cNvSpPr/>
          <p:nvPr userDrawn="1"/>
        </p:nvSpPr>
        <p:spPr>
          <a:xfrm>
            <a:off x="0" y="1270546"/>
            <a:ext cx="9144000" cy="340719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81" tIns="17140" rIns="34281" bIns="17140" rtlCol="0" anchor="ctr"/>
          <a:lstStyle/>
          <a:p>
            <a:pPr algn="ctr"/>
            <a:endParaRPr lang="ru-RU"/>
          </a:p>
        </p:txBody>
      </p:sp>
      <p:grpSp>
        <p:nvGrpSpPr>
          <p:cNvPr id="9" name="Группа 126">
            <a:extLst>
              <a:ext uri="{FF2B5EF4-FFF2-40B4-BE49-F238E27FC236}">
                <a16:creationId xmlns:a16="http://schemas.microsoft.com/office/drawing/2014/main" id="{A048296C-7F5D-463E-AC7F-FD26BAB620A2}"/>
              </a:ext>
            </a:extLst>
          </p:cNvPr>
          <p:cNvGrpSpPr/>
          <p:nvPr userDrawn="1"/>
        </p:nvGrpSpPr>
        <p:grpSpPr>
          <a:xfrm>
            <a:off x="6867105" y="978758"/>
            <a:ext cx="1812965" cy="3455499"/>
            <a:chOff x="-3543473" y="-4875014"/>
            <a:chExt cx="3414713" cy="6508750"/>
          </a:xfrm>
          <a:effectLst/>
        </p:grpSpPr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053ECADC-E730-4638-8117-B5EFBC6C8B56}"/>
                </a:ext>
              </a:extLst>
            </p:cNvPr>
            <p:cNvSpPr>
              <a:spLocks/>
            </p:cNvSpPr>
            <p:nvPr/>
          </p:nvSpPr>
          <p:spPr bwMode="auto">
            <a:xfrm>
              <a:off x="-3514898" y="-4875014"/>
              <a:ext cx="3357563" cy="6508750"/>
            </a:xfrm>
            <a:custGeom>
              <a:avLst/>
              <a:gdLst>
                <a:gd name="T0" fmla="*/ 595 w 690"/>
                <a:gd name="T1" fmla="*/ 1338 h 1338"/>
                <a:gd name="T2" fmla="*/ 95 w 690"/>
                <a:gd name="T3" fmla="*/ 1338 h 1338"/>
                <a:gd name="T4" fmla="*/ 0 w 690"/>
                <a:gd name="T5" fmla="*/ 1243 h 1338"/>
                <a:gd name="T6" fmla="*/ 0 w 690"/>
                <a:gd name="T7" fmla="*/ 95 h 1338"/>
                <a:gd name="T8" fmla="*/ 95 w 690"/>
                <a:gd name="T9" fmla="*/ 0 h 1338"/>
                <a:gd name="T10" fmla="*/ 595 w 690"/>
                <a:gd name="T11" fmla="*/ 0 h 1338"/>
                <a:gd name="T12" fmla="*/ 690 w 690"/>
                <a:gd name="T13" fmla="*/ 95 h 1338"/>
                <a:gd name="T14" fmla="*/ 690 w 690"/>
                <a:gd name="T15" fmla="*/ 1243 h 1338"/>
                <a:gd name="T16" fmla="*/ 595 w 690"/>
                <a:gd name="T17" fmla="*/ 1338 h 13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90" h="1338">
                  <a:moveTo>
                    <a:pt x="595" y="1338"/>
                  </a:moveTo>
                  <a:cubicBezTo>
                    <a:pt x="95" y="1338"/>
                    <a:pt x="95" y="1338"/>
                    <a:pt x="95" y="1338"/>
                  </a:cubicBezTo>
                  <a:cubicBezTo>
                    <a:pt x="43" y="1338"/>
                    <a:pt x="0" y="1296"/>
                    <a:pt x="0" y="1243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42"/>
                    <a:pt x="43" y="0"/>
                    <a:pt x="95" y="0"/>
                  </a:cubicBezTo>
                  <a:cubicBezTo>
                    <a:pt x="595" y="0"/>
                    <a:pt x="595" y="0"/>
                    <a:pt x="595" y="0"/>
                  </a:cubicBezTo>
                  <a:cubicBezTo>
                    <a:pt x="648" y="0"/>
                    <a:pt x="690" y="42"/>
                    <a:pt x="690" y="95"/>
                  </a:cubicBezTo>
                  <a:cubicBezTo>
                    <a:pt x="690" y="1243"/>
                    <a:pt x="690" y="1243"/>
                    <a:pt x="690" y="1243"/>
                  </a:cubicBezTo>
                  <a:cubicBezTo>
                    <a:pt x="690" y="1296"/>
                    <a:pt x="648" y="1338"/>
                    <a:pt x="595" y="1338"/>
                  </a:cubicBez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F92AA342-FDBF-4773-A864-2EC8A1B9018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3456160" y="-4816276"/>
              <a:ext cx="3240088" cy="6391275"/>
            </a:xfrm>
            <a:custGeom>
              <a:avLst/>
              <a:gdLst>
                <a:gd name="T0" fmla="*/ 583 w 666"/>
                <a:gd name="T1" fmla="*/ 1314 h 1314"/>
                <a:gd name="T2" fmla="*/ 83 w 666"/>
                <a:gd name="T3" fmla="*/ 1314 h 1314"/>
                <a:gd name="T4" fmla="*/ 0 w 666"/>
                <a:gd name="T5" fmla="*/ 1231 h 1314"/>
                <a:gd name="T6" fmla="*/ 0 w 666"/>
                <a:gd name="T7" fmla="*/ 83 h 1314"/>
                <a:gd name="T8" fmla="*/ 83 w 666"/>
                <a:gd name="T9" fmla="*/ 0 h 1314"/>
                <a:gd name="T10" fmla="*/ 583 w 666"/>
                <a:gd name="T11" fmla="*/ 0 h 1314"/>
                <a:gd name="T12" fmla="*/ 666 w 666"/>
                <a:gd name="T13" fmla="*/ 83 h 1314"/>
                <a:gd name="T14" fmla="*/ 666 w 666"/>
                <a:gd name="T15" fmla="*/ 1231 h 1314"/>
                <a:gd name="T16" fmla="*/ 583 w 666"/>
                <a:gd name="T17" fmla="*/ 1314 h 1314"/>
                <a:gd name="T18" fmla="*/ 83 w 666"/>
                <a:gd name="T19" fmla="*/ 2 h 1314"/>
                <a:gd name="T20" fmla="*/ 2 w 666"/>
                <a:gd name="T21" fmla="*/ 83 h 1314"/>
                <a:gd name="T22" fmla="*/ 2 w 666"/>
                <a:gd name="T23" fmla="*/ 1231 h 1314"/>
                <a:gd name="T24" fmla="*/ 83 w 666"/>
                <a:gd name="T25" fmla="*/ 1312 h 1314"/>
                <a:gd name="T26" fmla="*/ 583 w 666"/>
                <a:gd name="T27" fmla="*/ 1312 h 1314"/>
                <a:gd name="T28" fmla="*/ 664 w 666"/>
                <a:gd name="T29" fmla="*/ 1231 h 1314"/>
                <a:gd name="T30" fmla="*/ 664 w 666"/>
                <a:gd name="T31" fmla="*/ 83 h 1314"/>
                <a:gd name="T32" fmla="*/ 583 w 666"/>
                <a:gd name="T33" fmla="*/ 2 h 1314"/>
                <a:gd name="T34" fmla="*/ 83 w 666"/>
                <a:gd name="T35" fmla="*/ 2 h 1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66" h="1314">
                  <a:moveTo>
                    <a:pt x="583" y="1314"/>
                  </a:moveTo>
                  <a:cubicBezTo>
                    <a:pt x="83" y="1314"/>
                    <a:pt x="83" y="1314"/>
                    <a:pt x="83" y="1314"/>
                  </a:cubicBezTo>
                  <a:cubicBezTo>
                    <a:pt x="37" y="1314"/>
                    <a:pt x="0" y="1277"/>
                    <a:pt x="0" y="1231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37"/>
                    <a:pt x="37" y="0"/>
                    <a:pt x="83" y="0"/>
                  </a:cubicBezTo>
                  <a:cubicBezTo>
                    <a:pt x="583" y="0"/>
                    <a:pt x="583" y="0"/>
                    <a:pt x="583" y="0"/>
                  </a:cubicBezTo>
                  <a:cubicBezTo>
                    <a:pt x="629" y="0"/>
                    <a:pt x="666" y="37"/>
                    <a:pt x="666" y="83"/>
                  </a:cubicBezTo>
                  <a:cubicBezTo>
                    <a:pt x="666" y="1231"/>
                    <a:pt x="666" y="1231"/>
                    <a:pt x="666" y="1231"/>
                  </a:cubicBezTo>
                  <a:cubicBezTo>
                    <a:pt x="666" y="1277"/>
                    <a:pt x="629" y="1314"/>
                    <a:pt x="583" y="1314"/>
                  </a:cubicBezTo>
                  <a:close/>
                  <a:moveTo>
                    <a:pt x="83" y="2"/>
                  </a:moveTo>
                  <a:cubicBezTo>
                    <a:pt x="38" y="2"/>
                    <a:pt x="2" y="38"/>
                    <a:pt x="2" y="83"/>
                  </a:cubicBezTo>
                  <a:cubicBezTo>
                    <a:pt x="2" y="1231"/>
                    <a:pt x="2" y="1231"/>
                    <a:pt x="2" y="1231"/>
                  </a:cubicBezTo>
                  <a:cubicBezTo>
                    <a:pt x="2" y="1276"/>
                    <a:pt x="38" y="1312"/>
                    <a:pt x="83" y="1312"/>
                  </a:cubicBezTo>
                  <a:cubicBezTo>
                    <a:pt x="583" y="1312"/>
                    <a:pt x="583" y="1312"/>
                    <a:pt x="583" y="1312"/>
                  </a:cubicBezTo>
                  <a:cubicBezTo>
                    <a:pt x="628" y="1312"/>
                    <a:pt x="664" y="1276"/>
                    <a:pt x="664" y="1231"/>
                  </a:cubicBezTo>
                  <a:cubicBezTo>
                    <a:pt x="664" y="83"/>
                    <a:pt x="664" y="83"/>
                    <a:pt x="664" y="83"/>
                  </a:cubicBezTo>
                  <a:cubicBezTo>
                    <a:pt x="664" y="38"/>
                    <a:pt x="628" y="2"/>
                    <a:pt x="583" y="2"/>
                  </a:cubicBezTo>
                  <a:lnTo>
                    <a:pt x="83" y="2"/>
                  </a:lnTo>
                  <a:close/>
                </a:path>
              </a:pathLst>
            </a:custGeom>
            <a:solidFill>
              <a:srgbClr val="E0DF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6DDA3C1A-D117-49A7-B2F5-0BC15C493BF5}"/>
                </a:ext>
              </a:extLst>
            </p:cNvPr>
            <p:cNvSpPr>
              <a:spLocks/>
            </p:cNvSpPr>
            <p:nvPr/>
          </p:nvSpPr>
          <p:spPr bwMode="auto">
            <a:xfrm>
              <a:off x="-2030585" y="-4679751"/>
              <a:ext cx="393700" cy="73025"/>
            </a:xfrm>
            <a:custGeom>
              <a:avLst/>
              <a:gdLst>
                <a:gd name="T0" fmla="*/ 74 w 81"/>
                <a:gd name="T1" fmla="*/ 0 h 15"/>
                <a:gd name="T2" fmla="*/ 7 w 81"/>
                <a:gd name="T3" fmla="*/ 0 h 15"/>
                <a:gd name="T4" fmla="*/ 0 w 81"/>
                <a:gd name="T5" fmla="*/ 7 h 15"/>
                <a:gd name="T6" fmla="*/ 7 w 81"/>
                <a:gd name="T7" fmla="*/ 15 h 15"/>
                <a:gd name="T8" fmla="*/ 74 w 81"/>
                <a:gd name="T9" fmla="*/ 15 h 15"/>
                <a:gd name="T10" fmla="*/ 81 w 81"/>
                <a:gd name="T11" fmla="*/ 7 h 15"/>
                <a:gd name="T12" fmla="*/ 74 w 81"/>
                <a:gd name="T13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1" h="15">
                  <a:moveTo>
                    <a:pt x="74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11"/>
                    <a:pt x="3" y="15"/>
                    <a:pt x="7" y="15"/>
                  </a:cubicBezTo>
                  <a:cubicBezTo>
                    <a:pt x="74" y="15"/>
                    <a:pt x="74" y="15"/>
                    <a:pt x="74" y="15"/>
                  </a:cubicBezTo>
                  <a:cubicBezTo>
                    <a:pt x="78" y="15"/>
                    <a:pt x="81" y="11"/>
                    <a:pt x="81" y="7"/>
                  </a:cubicBezTo>
                  <a:cubicBezTo>
                    <a:pt x="81" y="3"/>
                    <a:pt x="78" y="0"/>
                    <a:pt x="74" y="0"/>
                  </a:cubicBezTo>
                  <a:close/>
                </a:path>
              </a:pathLst>
            </a:custGeom>
            <a:solidFill>
              <a:srgbClr val="D7D7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C663BA41-6490-4346-8CDE-D7E0BB188AA7}"/>
                </a:ext>
              </a:extLst>
            </p:cNvPr>
            <p:cNvSpPr>
              <a:spLocks/>
            </p:cNvSpPr>
            <p:nvPr/>
          </p:nvSpPr>
          <p:spPr bwMode="auto">
            <a:xfrm>
              <a:off x="-3543473" y="-3463726"/>
              <a:ext cx="28575" cy="388938"/>
            </a:xfrm>
            <a:custGeom>
              <a:avLst/>
              <a:gdLst>
                <a:gd name="T0" fmla="*/ 0 w 6"/>
                <a:gd name="T1" fmla="*/ 4 h 80"/>
                <a:gd name="T2" fmla="*/ 0 w 6"/>
                <a:gd name="T3" fmla="*/ 76 h 80"/>
                <a:gd name="T4" fmla="*/ 5 w 6"/>
                <a:gd name="T5" fmla="*/ 80 h 80"/>
                <a:gd name="T6" fmla="*/ 6 w 6"/>
                <a:gd name="T7" fmla="*/ 80 h 80"/>
                <a:gd name="T8" fmla="*/ 6 w 6"/>
                <a:gd name="T9" fmla="*/ 0 h 80"/>
                <a:gd name="T10" fmla="*/ 5 w 6"/>
                <a:gd name="T11" fmla="*/ 0 h 80"/>
                <a:gd name="T12" fmla="*/ 0 w 6"/>
                <a:gd name="T13" fmla="*/ 4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80">
                  <a:moveTo>
                    <a:pt x="0" y="4"/>
                  </a:moveTo>
                  <a:cubicBezTo>
                    <a:pt x="0" y="76"/>
                    <a:pt x="0" y="76"/>
                    <a:pt x="0" y="76"/>
                  </a:cubicBezTo>
                  <a:cubicBezTo>
                    <a:pt x="0" y="78"/>
                    <a:pt x="2" y="80"/>
                    <a:pt x="5" y="80"/>
                  </a:cubicBezTo>
                  <a:cubicBezTo>
                    <a:pt x="6" y="80"/>
                    <a:pt x="6" y="80"/>
                    <a:pt x="6" y="8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DEDD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4" name="Freeform 10">
              <a:extLst>
                <a:ext uri="{FF2B5EF4-FFF2-40B4-BE49-F238E27FC236}">
                  <a16:creationId xmlns:a16="http://schemas.microsoft.com/office/drawing/2014/main" id="{FD3A51B2-5FC5-4E66-8288-B90CA91659D8}"/>
                </a:ext>
              </a:extLst>
            </p:cNvPr>
            <p:cNvSpPr>
              <a:spLocks/>
            </p:cNvSpPr>
            <p:nvPr/>
          </p:nvSpPr>
          <p:spPr bwMode="auto">
            <a:xfrm>
              <a:off x="-3543473" y="-3916164"/>
              <a:ext cx="28575" cy="209550"/>
            </a:xfrm>
            <a:custGeom>
              <a:avLst/>
              <a:gdLst>
                <a:gd name="T0" fmla="*/ 5 w 6"/>
                <a:gd name="T1" fmla="*/ 0 h 43"/>
                <a:gd name="T2" fmla="*/ 0 w 6"/>
                <a:gd name="T3" fmla="*/ 4 h 43"/>
                <a:gd name="T4" fmla="*/ 0 w 6"/>
                <a:gd name="T5" fmla="*/ 39 h 43"/>
                <a:gd name="T6" fmla="*/ 5 w 6"/>
                <a:gd name="T7" fmla="*/ 43 h 43"/>
                <a:gd name="T8" fmla="*/ 6 w 6"/>
                <a:gd name="T9" fmla="*/ 43 h 43"/>
                <a:gd name="T10" fmla="*/ 6 w 6"/>
                <a:gd name="T11" fmla="*/ 0 h 43"/>
                <a:gd name="T12" fmla="*/ 5 w 6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43">
                  <a:moveTo>
                    <a:pt x="5" y="0"/>
                  </a:moveTo>
                  <a:cubicBezTo>
                    <a:pt x="2" y="0"/>
                    <a:pt x="0" y="2"/>
                    <a:pt x="0" y="4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2"/>
                    <a:pt x="2" y="43"/>
                    <a:pt x="5" y="43"/>
                  </a:cubicBezTo>
                  <a:cubicBezTo>
                    <a:pt x="6" y="43"/>
                    <a:pt x="6" y="43"/>
                    <a:pt x="6" y="43"/>
                  </a:cubicBezTo>
                  <a:cubicBezTo>
                    <a:pt x="6" y="0"/>
                    <a:pt x="6" y="0"/>
                    <a:pt x="6" y="0"/>
                  </a:cubicBezTo>
                  <a:lnTo>
                    <a:pt x="5" y="0"/>
                  </a:lnTo>
                  <a:close/>
                </a:path>
              </a:pathLst>
            </a:custGeom>
            <a:solidFill>
              <a:srgbClr val="DEDD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5" name="Freeform 11">
              <a:extLst>
                <a:ext uri="{FF2B5EF4-FFF2-40B4-BE49-F238E27FC236}">
                  <a16:creationId xmlns:a16="http://schemas.microsoft.com/office/drawing/2014/main" id="{927A508E-A941-47D2-96B3-C7917E9C813A}"/>
                </a:ext>
              </a:extLst>
            </p:cNvPr>
            <p:cNvSpPr>
              <a:spLocks/>
            </p:cNvSpPr>
            <p:nvPr/>
          </p:nvSpPr>
          <p:spPr bwMode="auto">
            <a:xfrm>
              <a:off x="-3543473" y="-2943026"/>
              <a:ext cx="28575" cy="388938"/>
            </a:xfrm>
            <a:custGeom>
              <a:avLst/>
              <a:gdLst>
                <a:gd name="T0" fmla="*/ 0 w 6"/>
                <a:gd name="T1" fmla="*/ 4 h 80"/>
                <a:gd name="T2" fmla="*/ 0 w 6"/>
                <a:gd name="T3" fmla="*/ 76 h 80"/>
                <a:gd name="T4" fmla="*/ 5 w 6"/>
                <a:gd name="T5" fmla="*/ 80 h 80"/>
                <a:gd name="T6" fmla="*/ 6 w 6"/>
                <a:gd name="T7" fmla="*/ 80 h 80"/>
                <a:gd name="T8" fmla="*/ 6 w 6"/>
                <a:gd name="T9" fmla="*/ 0 h 80"/>
                <a:gd name="T10" fmla="*/ 5 w 6"/>
                <a:gd name="T11" fmla="*/ 0 h 80"/>
                <a:gd name="T12" fmla="*/ 0 w 6"/>
                <a:gd name="T13" fmla="*/ 4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80">
                  <a:moveTo>
                    <a:pt x="0" y="4"/>
                  </a:moveTo>
                  <a:cubicBezTo>
                    <a:pt x="0" y="76"/>
                    <a:pt x="0" y="76"/>
                    <a:pt x="0" y="76"/>
                  </a:cubicBezTo>
                  <a:cubicBezTo>
                    <a:pt x="0" y="78"/>
                    <a:pt x="2" y="80"/>
                    <a:pt x="5" y="80"/>
                  </a:cubicBezTo>
                  <a:cubicBezTo>
                    <a:pt x="6" y="80"/>
                    <a:pt x="6" y="80"/>
                    <a:pt x="6" y="8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DEDD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27850805-43AE-46F3-BE9D-728C911AA822}"/>
                </a:ext>
              </a:extLst>
            </p:cNvPr>
            <p:cNvSpPr>
              <a:spLocks/>
            </p:cNvSpPr>
            <p:nvPr/>
          </p:nvSpPr>
          <p:spPr bwMode="auto">
            <a:xfrm>
              <a:off x="-3514898" y="1141611"/>
              <a:ext cx="3357563" cy="492125"/>
            </a:xfrm>
            <a:custGeom>
              <a:avLst/>
              <a:gdLst>
                <a:gd name="T0" fmla="*/ 595 w 690"/>
                <a:gd name="T1" fmla="*/ 95 h 101"/>
                <a:gd name="T2" fmla="*/ 95 w 690"/>
                <a:gd name="T3" fmla="*/ 95 h 101"/>
                <a:gd name="T4" fmla="*/ 0 w 690"/>
                <a:gd name="T5" fmla="*/ 0 h 101"/>
                <a:gd name="T6" fmla="*/ 0 w 690"/>
                <a:gd name="T7" fmla="*/ 6 h 101"/>
                <a:gd name="T8" fmla="*/ 95 w 690"/>
                <a:gd name="T9" fmla="*/ 101 h 101"/>
                <a:gd name="T10" fmla="*/ 595 w 690"/>
                <a:gd name="T11" fmla="*/ 101 h 101"/>
                <a:gd name="T12" fmla="*/ 690 w 690"/>
                <a:gd name="T13" fmla="*/ 6 h 101"/>
                <a:gd name="T14" fmla="*/ 690 w 690"/>
                <a:gd name="T15" fmla="*/ 0 h 101"/>
                <a:gd name="T16" fmla="*/ 595 w 690"/>
                <a:gd name="T17" fmla="*/ 95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90" h="101">
                  <a:moveTo>
                    <a:pt x="595" y="95"/>
                  </a:moveTo>
                  <a:cubicBezTo>
                    <a:pt x="95" y="95"/>
                    <a:pt x="95" y="95"/>
                    <a:pt x="95" y="95"/>
                  </a:cubicBezTo>
                  <a:cubicBezTo>
                    <a:pt x="43" y="95"/>
                    <a:pt x="0" y="53"/>
                    <a:pt x="0" y="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59"/>
                    <a:pt x="43" y="101"/>
                    <a:pt x="95" y="101"/>
                  </a:cubicBezTo>
                  <a:cubicBezTo>
                    <a:pt x="595" y="101"/>
                    <a:pt x="595" y="101"/>
                    <a:pt x="595" y="101"/>
                  </a:cubicBezTo>
                  <a:cubicBezTo>
                    <a:pt x="648" y="101"/>
                    <a:pt x="690" y="59"/>
                    <a:pt x="690" y="6"/>
                  </a:cubicBezTo>
                  <a:cubicBezTo>
                    <a:pt x="690" y="0"/>
                    <a:pt x="690" y="0"/>
                    <a:pt x="690" y="0"/>
                  </a:cubicBezTo>
                  <a:cubicBezTo>
                    <a:pt x="690" y="53"/>
                    <a:pt x="648" y="95"/>
                    <a:pt x="595" y="95"/>
                  </a:cubicBezTo>
                  <a:close/>
                </a:path>
              </a:pathLst>
            </a:custGeom>
            <a:solidFill>
              <a:srgbClr val="CEC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7" name="Freeform 13">
              <a:extLst>
                <a:ext uri="{FF2B5EF4-FFF2-40B4-BE49-F238E27FC236}">
                  <a16:creationId xmlns:a16="http://schemas.microsoft.com/office/drawing/2014/main" id="{6D1DA30A-F040-4511-BEDD-E9F6982D948D}"/>
                </a:ext>
              </a:extLst>
            </p:cNvPr>
            <p:cNvSpPr>
              <a:spLocks/>
            </p:cNvSpPr>
            <p:nvPr/>
          </p:nvSpPr>
          <p:spPr bwMode="auto">
            <a:xfrm>
              <a:off x="-3514898" y="-4875014"/>
              <a:ext cx="3357563" cy="492125"/>
            </a:xfrm>
            <a:custGeom>
              <a:avLst/>
              <a:gdLst>
                <a:gd name="T0" fmla="*/ 95 w 690"/>
                <a:gd name="T1" fmla="*/ 6 h 101"/>
                <a:gd name="T2" fmla="*/ 595 w 690"/>
                <a:gd name="T3" fmla="*/ 6 h 101"/>
                <a:gd name="T4" fmla="*/ 690 w 690"/>
                <a:gd name="T5" fmla="*/ 101 h 101"/>
                <a:gd name="T6" fmla="*/ 690 w 690"/>
                <a:gd name="T7" fmla="*/ 95 h 101"/>
                <a:gd name="T8" fmla="*/ 595 w 690"/>
                <a:gd name="T9" fmla="*/ 0 h 101"/>
                <a:gd name="T10" fmla="*/ 95 w 690"/>
                <a:gd name="T11" fmla="*/ 0 h 101"/>
                <a:gd name="T12" fmla="*/ 0 w 690"/>
                <a:gd name="T13" fmla="*/ 95 h 101"/>
                <a:gd name="T14" fmla="*/ 0 w 690"/>
                <a:gd name="T15" fmla="*/ 101 h 101"/>
                <a:gd name="T16" fmla="*/ 95 w 690"/>
                <a:gd name="T17" fmla="*/ 6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90" h="101">
                  <a:moveTo>
                    <a:pt x="95" y="6"/>
                  </a:moveTo>
                  <a:cubicBezTo>
                    <a:pt x="595" y="6"/>
                    <a:pt x="595" y="6"/>
                    <a:pt x="595" y="6"/>
                  </a:cubicBezTo>
                  <a:cubicBezTo>
                    <a:pt x="648" y="6"/>
                    <a:pt x="690" y="49"/>
                    <a:pt x="690" y="101"/>
                  </a:cubicBezTo>
                  <a:cubicBezTo>
                    <a:pt x="690" y="95"/>
                    <a:pt x="690" y="95"/>
                    <a:pt x="690" y="95"/>
                  </a:cubicBezTo>
                  <a:cubicBezTo>
                    <a:pt x="690" y="42"/>
                    <a:pt x="648" y="0"/>
                    <a:pt x="595" y="0"/>
                  </a:cubicBezTo>
                  <a:cubicBezTo>
                    <a:pt x="95" y="0"/>
                    <a:pt x="95" y="0"/>
                    <a:pt x="95" y="0"/>
                  </a:cubicBezTo>
                  <a:cubicBezTo>
                    <a:pt x="43" y="0"/>
                    <a:pt x="0" y="42"/>
                    <a:pt x="0" y="95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0" y="49"/>
                    <a:pt x="43" y="6"/>
                    <a:pt x="95" y="6"/>
                  </a:cubicBezTo>
                  <a:close/>
                </a:path>
              </a:pathLst>
            </a:custGeom>
            <a:solidFill>
              <a:srgbClr val="CEC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8" name="Freeform 14">
              <a:extLst>
                <a:ext uri="{FF2B5EF4-FFF2-40B4-BE49-F238E27FC236}">
                  <a16:creationId xmlns:a16="http://schemas.microsoft.com/office/drawing/2014/main" id="{BF6279BD-6D9D-417D-8C17-FCA6537DD8FA}"/>
                </a:ext>
              </a:extLst>
            </p:cNvPr>
            <p:cNvSpPr>
              <a:spLocks/>
            </p:cNvSpPr>
            <p:nvPr/>
          </p:nvSpPr>
          <p:spPr bwMode="auto">
            <a:xfrm>
              <a:off x="-2030585" y="-4679751"/>
              <a:ext cx="393700" cy="44450"/>
            </a:xfrm>
            <a:custGeom>
              <a:avLst/>
              <a:gdLst>
                <a:gd name="T0" fmla="*/ 7 w 81"/>
                <a:gd name="T1" fmla="*/ 4 h 9"/>
                <a:gd name="T2" fmla="*/ 74 w 81"/>
                <a:gd name="T3" fmla="*/ 4 h 9"/>
                <a:gd name="T4" fmla="*/ 81 w 81"/>
                <a:gd name="T5" fmla="*/ 9 h 9"/>
                <a:gd name="T6" fmla="*/ 81 w 81"/>
                <a:gd name="T7" fmla="*/ 7 h 9"/>
                <a:gd name="T8" fmla="*/ 74 w 81"/>
                <a:gd name="T9" fmla="*/ 0 h 9"/>
                <a:gd name="T10" fmla="*/ 7 w 81"/>
                <a:gd name="T11" fmla="*/ 0 h 9"/>
                <a:gd name="T12" fmla="*/ 0 w 81"/>
                <a:gd name="T13" fmla="*/ 7 h 9"/>
                <a:gd name="T14" fmla="*/ 0 w 81"/>
                <a:gd name="T15" fmla="*/ 9 h 9"/>
                <a:gd name="T16" fmla="*/ 7 w 81"/>
                <a:gd name="T17" fmla="*/ 4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1" h="9">
                  <a:moveTo>
                    <a:pt x="7" y="4"/>
                  </a:moveTo>
                  <a:cubicBezTo>
                    <a:pt x="74" y="4"/>
                    <a:pt x="74" y="4"/>
                    <a:pt x="74" y="4"/>
                  </a:cubicBezTo>
                  <a:cubicBezTo>
                    <a:pt x="77" y="4"/>
                    <a:pt x="80" y="6"/>
                    <a:pt x="81" y="9"/>
                  </a:cubicBezTo>
                  <a:cubicBezTo>
                    <a:pt x="81" y="9"/>
                    <a:pt x="81" y="8"/>
                    <a:pt x="81" y="7"/>
                  </a:cubicBezTo>
                  <a:cubicBezTo>
                    <a:pt x="81" y="3"/>
                    <a:pt x="78" y="0"/>
                    <a:pt x="74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8"/>
                    <a:pt x="0" y="9"/>
                    <a:pt x="0" y="9"/>
                  </a:cubicBezTo>
                  <a:cubicBezTo>
                    <a:pt x="1" y="6"/>
                    <a:pt x="4" y="4"/>
                    <a:pt x="7" y="4"/>
                  </a:cubicBezTo>
                  <a:close/>
                </a:path>
              </a:pathLst>
            </a:custGeom>
            <a:solidFill>
              <a:srgbClr val="C4C4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9" name="Oval 15">
              <a:extLst>
                <a:ext uri="{FF2B5EF4-FFF2-40B4-BE49-F238E27FC236}">
                  <a16:creationId xmlns:a16="http://schemas.microsoft.com/office/drawing/2014/main" id="{0FB70E9E-2B45-4016-ADD4-6DC47144EF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214735" y="-4694039"/>
              <a:ext cx="101600" cy="101600"/>
            </a:xfrm>
            <a:prstGeom prst="ellipse">
              <a:avLst/>
            </a:prstGeom>
            <a:solidFill>
              <a:srgbClr val="D7D7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20" name="Oval 16">
              <a:extLst>
                <a:ext uri="{FF2B5EF4-FFF2-40B4-BE49-F238E27FC236}">
                  <a16:creationId xmlns:a16="http://schemas.microsoft.com/office/drawing/2014/main" id="{243581DB-E17B-47E5-94B0-9BBAE3BBC3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195685" y="-4674989"/>
              <a:ext cx="63500" cy="63500"/>
            </a:xfrm>
            <a:prstGeom prst="ellipse">
              <a:avLst/>
            </a:prstGeom>
            <a:solidFill>
              <a:srgbClr val="C4C4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21" name="Oval 17">
              <a:extLst>
                <a:ext uri="{FF2B5EF4-FFF2-40B4-BE49-F238E27FC236}">
                  <a16:creationId xmlns:a16="http://schemas.microsoft.com/office/drawing/2014/main" id="{8BB89B5B-E1D6-4477-B69D-4D92C30B3C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483023" y="-4714676"/>
              <a:ext cx="141288" cy="141288"/>
            </a:xfrm>
            <a:prstGeom prst="ellipse">
              <a:avLst/>
            </a:prstGeom>
            <a:solidFill>
              <a:srgbClr val="D7D7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22" name="Oval 18">
              <a:extLst>
                <a:ext uri="{FF2B5EF4-FFF2-40B4-BE49-F238E27FC236}">
                  <a16:creationId xmlns:a16="http://schemas.microsoft.com/office/drawing/2014/main" id="{2677AA83-6C11-4AAA-8A1C-38CE3E0EB5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459210" y="-4694039"/>
              <a:ext cx="98425" cy="101600"/>
            </a:xfrm>
            <a:prstGeom prst="ellipse">
              <a:avLst/>
            </a:prstGeom>
            <a:solidFill>
              <a:srgbClr val="C4C4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23" name="Oval 19">
              <a:extLst>
                <a:ext uri="{FF2B5EF4-FFF2-40B4-BE49-F238E27FC236}">
                  <a16:creationId xmlns:a16="http://schemas.microsoft.com/office/drawing/2014/main" id="{347498A8-8317-4156-9C67-B2F30043DA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433810" y="-4670226"/>
              <a:ext cx="47625" cy="53975"/>
            </a:xfrm>
            <a:prstGeom prst="ellipse">
              <a:avLst/>
            </a:prstGeom>
            <a:solidFill>
              <a:srgbClr val="AFAF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24" name="Oval 20">
              <a:extLst>
                <a:ext uri="{FF2B5EF4-FFF2-40B4-BE49-F238E27FC236}">
                  <a16:creationId xmlns:a16="http://schemas.microsoft.com/office/drawing/2014/main" id="{8784B471-FC6B-449B-AF55-86EE3923E0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1559098" y="-4694039"/>
              <a:ext cx="107950" cy="101600"/>
            </a:xfrm>
            <a:prstGeom prst="ellipse">
              <a:avLst/>
            </a:prstGeom>
            <a:solidFill>
              <a:srgbClr val="D7D7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25" name="Oval 21">
              <a:extLst>
                <a:ext uri="{FF2B5EF4-FFF2-40B4-BE49-F238E27FC236}">
                  <a16:creationId xmlns:a16="http://schemas.microsoft.com/office/drawing/2014/main" id="{52A4795E-6331-44E7-8C67-ABD8539275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1535285" y="-4674989"/>
              <a:ext cx="63500" cy="63500"/>
            </a:xfrm>
            <a:prstGeom prst="ellipse">
              <a:avLst/>
            </a:prstGeom>
            <a:solidFill>
              <a:srgbClr val="C4C4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26" name="Oval 22">
              <a:extLst>
                <a:ext uri="{FF2B5EF4-FFF2-40B4-BE49-F238E27FC236}">
                  <a16:creationId xmlns:a16="http://schemas.microsoft.com/office/drawing/2014/main" id="{EB91F46B-7A8E-4D7C-B0DA-30F25821CD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1330498" y="-4714676"/>
              <a:ext cx="141288" cy="141288"/>
            </a:xfrm>
            <a:prstGeom prst="ellipse">
              <a:avLst/>
            </a:prstGeom>
            <a:solidFill>
              <a:srgbClr val="D7D7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27" name="Oval 23">
              <a:extLst>
                <a:ext uri="{FF2B5EF4-FFF2-40B4-BE49-F238E27FC236}">
                  <a16:creationId xmlns:a16="http://schemas.microsoft.com/office/drawing/2014/main" id="{30A8B285-000F-410E-80D1-853148CA5F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1311448" y="-4694039"/>
              <a:ext cx="103188" cy="101600"/>
            </a:xfrm>
            <a:prstGeom prst="ellipse">
              <a:avLst/>
            </a:prstGeom>
            <a:solidFill>
              <a:srgbClr val="C4C4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28" name="Oval 24">
              <a:extLst>
                <a:ext uri="{FF2B5EF4-FFF2-40B4-BE49-F238E27FC236}">
                  <a16:creationId xmlns:a16="http://schemas.microsoft.com/office/drawing/2014/main" id="{4DF59777-F379-4826-AF5D-9852104348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1286048" y="-4670226"/>
              <a:ext cx="52388" cy="53975"/>
            </a:xfrm>
            <a:prstGeom prst="ellipse">
              <a:avLst/>
            </a:prstGeom>
            <a:solidFill>
              <a:srgbClr val="AFAF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29" name="Freeform 25">
              <a:extLst>
                <a:ext uri="{FF2B5EF4-FFF2-40B4-BE49-F238E27FC236}">
                  <a16:creationId xmlns:a16="http://schemas.microsoft.com/office/drawing/2014/main" id="{E93CF105-6846-4A8F-9B6E-62CDA17E34B2}"/>
                </a:ext>
              </a:extLst>
            </p:cNvPr>
            <p:cNvSpPr>
              <a:spLocks/>
            </p:cNvSpPr>
            <p:nvPr/>
          </p:nvSpPr>
          <p:spPr bwMode="auto">
            <a:xfrm>
              <a:off x="-3524423" y="-3916164"/>
              <a:ext cx="9525" cy="209550"/>
            </a:xfrm>
            <a:custGeom>
              <a:avLst/>
              <a:gdLst>
                <a:gd name="T0" fmla="*/ 0 w 2"/>
                <a:gd name="T1" fmla="*/ 0 h 43"/>
                <a:gd name="T2" fmla="*/ 0 w 2"/>
                <a:gd name="T3" fmla="*/ 43 h 43"/>
                <a:gd name="T4" fmla="*/ 1 w 2"/>
                <a:gd name="T5" fmla="*/ 43 h 43"/>
                <a:gd name="T6" fmla="*/ 2 w 2"/>
                <a:gd name="T7" fmla="*/ 43 h 43"/>
                <a:gd name="T8" fmla="*/ 2 w 2"/>
                <a:gd name="T9" fmla="*/ 0 h 43"/>
                <a:gd name="T10" fmla="*/ 1 w 2"/>
                <a:gd name="T11" fmla="*/ 0 h 43"/>
                <a:gd name="T12" fmla="*/ 0 w 2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43">
                  <a:moveTo>
                    <a:pt x="0" y="0"/>
                  </a:moveTo>
                  <a:cubicBezTo>
                    <a:pt x="0" y="43"/>
                    <a:pt x="0" y="43"/>
                    <a:pt x="0" y="43"/>
                  </a:cubicBezTo>
                  <a:cubicBezTo>
                    <a:pt x="0" y="43"/>
                    <a:pt x="0" y="43"/>
                    <a:pt x="1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D3D2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30" name="Freeform 26">
              <a:extLst>
                <a:ext uri="{FF2B5EF4-FFF2-40B4-BE49-F238E27FC236}">
                  <a16:creationId xmlns:a16="http://schemas.microsoft.com/office/drawing/2014/main" id="{0EEF56BE-3D56-4316-AF3C-F9585325BF2E}"/>
                </a:ext>
              </a:extLst>
            </p:cNvPr>
            <p:cNvSpPr>
              <a:spLocks/>
            </p:cNvSpPr>
            <p:nvPr/>
          </p:nvSpPr>
          <p:spPr bwMode="auto">
            <a:xfrm>
              <a:off x="-3524423" y="-3463726"/>
              <a:ext cx="9525" cy="388938"/>
            </a:xfrm>
            <a:custGeom>
              <a:avLst/>
              <a:gdLst>
                <a:gd name="T0" fmla="*/ 0 w 2"/>
                <a:gd name="T1" fmla="*/ 0 h 80"/>
                <a:gd name="T2" fmla="*/ 0 w 2"/>
                <a:gd name="T3" fmla="*/ 80 h 80"/>
                <a:gd name="T4" fmla="*/ 1 w 2"/>
                <a:gd name="T5" fmla="*/ 80 h 80"/>
                <a:gd name="T6" fmla="*/ 2 w 2"/>
                <a:gd name="T7" fmla="*/ 80 h 80"/>
                <a:gd name="T8" fmla="*/ 2 w 2"/>
                <a:gd name="T9" fmla="*/ 0 h 80"/>
                <a:gd name="T10" fmla="*/ 1 w 2"/>
                <a:gd name="T11" fmla="*/ 0 h 80"/>
                <a:gd name="T12" fmla="*/ 0 w 2"/>
                <a:gd name="T13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80">
                  <a:moveTo>
                    <a:pt x="0" y="0"/>
                  </a:move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0" y="80"/>
                    <a:pt x="1" y="80"/>
                  </a:cubicBezTo>
                  <a:cubicBezTo>
                    <a:pt x="2" y="80"/>
                    <a:pt x="2" y="80"/>
                    <a:pt x="2" y="8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D3D2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31" name="Freeform 27">
              <a:extLst>
                <a:ext uri="{FF2B5EF4-FFF2-40B4-BE49-F238E27FC236}">
                  <a16:creationId xmlns:a16="http://schemas.microsoft.com/office/drawing/2014/main" id="{65D6B545-272C-443C-9575-39B093AADED0}"/>
                </a:ext>
              </a:extLst>
            </p:cNvPr>
            <p:cNvSpPr>
              <a:spLocks/>
            </p:cNvSpPr>
            <p:nvPr/>
          </p:nvSpPr>
          <p:spPr bwMode="auto">
            <a:xfrm>
              <a:off x="-3524423" y="-2943026"/>
              <a:ext cx="9525" cy="388938"/>
            </a:xfrm>
            <a:custGeom>
              <a:avLst/>
              <a:gdLst>
                <a:gd name="T0" fmla="*/ 0 w 2"/>
                <a:gd name="T1" fmla="*/ 0 h 80"/>
                <a:gd name="T2" fmla="*/ 0 w 2"/>
                <a:gd name="T3" fmla="*/ 80 h 80"/>
                <a:gd name="T4" fmla="*/ 1 w 2"/>
                <a:gd name="T5" fmla="*/ 80 h 80"/>
                <a:gd name="T6" fmla="*/ 2 w 2"/>
                <a:gd name="T7" fmla="*/ 80 h 80"/>
                <a:gd name="T8" fmla="*/ 2 w 2"/>
                <a:gd name="T9" fmla="*/ 0 h 80"/>
                <a:gd name="T10" fmla="*/ 1 w 2"/>
                <a:gd name="T11" fmla="*/ 0 h 80"/>
                <a:gd name="T12" fmla="*/ 0 w 2"/>
                <a:gd name="T13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80">
                  <a:moveTo>
                    <a:pt x="0" y="0"/>
                  </a:move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0" y="80"/>
                    <a:pt x="1" y="80"/>
                  </a:cubicBezTo>
                  <a:cubicBezTo>
                    <a:pt x="2" y="80"/>
                    <a:pt x="2" y="80"/>
                    <a:pt x="2" y="8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D3D2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32" name="Freeform 28">
              <a:extLst>
                <a:ext uri="{FF2B5EF4-FFF2-40B4-BE49-F238E27FC236}">
                  <a16:creationId xmlns:a16="http://schemas.microsoft.com/office/drawing/2014/main" id="{1EABF3EB-E3FD-44A9-90BC-3955DBC6363D}"/>
                </a:ext>
              </a:extLst>
            </p:cNvPr>
            <p:cNvSpPr>
              <a:spLocks/>
            </p:cNvSpPr>
            <p:nvPr/>
          </p:nvSpPr>
          <p:spPr bwMode="auto">
            <a:xfrm>
              <a:off x="-157335" y="-3089076"/>
              <a:ext cx="28575" cy="787400"/>
            </a:xfrm>
            <a:custGeom>
              <a:avLst/>
              <a:gdLst>
                <a:gd name="T0" fmla="*/ 6 w 6"/>
                <a:gd name="T1" fmla="*/ 158 h 162"/>
                <a:gd name="T2" fmla="*/ 6 w 6"/>
                <a:gd name="T3" fmla="*/ 4 h 162"/>
                <a:gd name="T4" fmla="*/ 2 w 6"/>
                <a:gd name="T5" fmla="*/ 0 h 162"/>
                <a:gd name="T6" fmla="*/ 0 w 6"/>
                <a:gd name="T7" fmla="*/ 0 h 162"/>
                <a:gd name="T8" fmla="*/ 0 w 6"/>
                <a:gd name="T9" fmla="*/ 162 h 162"/>
                <a:gd name="T10" fmla="*/ 2 w 6"/>
                <a:gd name="T11" fmla="*/ 162 h 162"/>
                <a:gd name="T12" fmla="*/ 6 w 6"/>
                <a:gd name="T13" fmla="*/ 158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162">
                  <a:moveTo>
                    <a:pt x="6" y="158"/>
                  </a:moveTo>
                  <a:cubicBezTo>
                    <a:pt x="6" y="4"/>
                    <a:pt x="6" y="4"/>
                    <a:pt x="6" y="4"/>
                  </a:cubicBezTo>
                  <a:cubicBezTo>
                    <a:pt x="6" y="2"/>
                    <a:pt x="4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2" y="162"/>
                    <a:pt x="2" y="162"/>
                    <a:pt x="2" y="162"/>
                  </a:cubicBezTo>
                  <a:cubicBezTo>
                    <a:pt x="4" y="162"/>
                    <a:pt x="6" y="160"/>
                    <a:pt x="6" y="158"/>
                  </a:cubicBezTo>
                  <a:close/>
                </a:path>
              </a:pathLst>
            </a:custGeom>
            <a:solidFill>
              <a:srgbClr val="DEDD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33" name="Freeform 29">
              <a:extLst>
                <a:ext uri="{FF2B5EF4-FFF2-40B4-BE49-F238E27FC236}">
                  <a16:creationId xmlns:a16="http://schemas.microsoft.com/office/drawing/2014/main" id="{DF33744E-00AC-4BF9-8670-3059AF54BB6A}"/>
                </a:ext>
              </a:extLst>
            </p:cNvPr>
            <p:cNvSpPr>
              <a:spLocks/>
            </p:cNvSpPr>
            <p:nvPr/>
          </p:nvSpPr>
          <p:spPr bwMode="auto">
            <a:xfrm>
              <a:off x="-157335" y="-3089076"/>
              <a:ext cx="9525" cy="787400"/>
            </a:xfrm>
            <a:custGeom>
              <a:avLst/>
              <a:gdLst>
                <a:gd name="T0" fmla="*/ 2 w 2"/>
                <a:gd name="T1" fmla="*/ 162 h 162"/>
                <a:gd name="T2" fmla="*/ 2 w 2"/>
                <a:gd name="T3" fmla="*/ 0 h 162"/>
                <a:gd name="T4" fmla="*/ 2 w 2"/>
                <a:gd name="T5" fmla="*/ 0 h 162"/>
                <a:gd name="T6" fmla="*/ 0 w 2"/>
                <a:gd name="T7" fmla="*/ 0 h 162"/>
                <a:gd name="T8" fmla="*/ 0 w 2"/>
                <a:gd name="T9" fmla="*/ 162 h 162"/>
                <a:gd name="T10" fmla="*/ 2 w 2"/>
                <a:gd name="T11" fmla="*/ 162 h 162"/>
                <a:gd name="T12" fmla="*/ 2 w 2"/>
                <a:gd name="T13" fmla="*/ 16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162">
                  <a:moveTo>
                    <a:pt x="2" y="162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2" y="162"/>
                    <a:pt x="2" y="162"/>
                    <a:pt x="2" y="162"/>
                  </a:cubicBezTo>
                  <a:cubicBezTo>
                    <a:pt x="2" y="162"/>
                    <a:pt x="2" y="162"/>
                    <a:pt x="2" y="162"/>
                  </a:cubicBezTo>
                  <a:close/>
                </a:path>
              </a:pathLst>
            </a:custGeom>
            <a:solidFill>
              <a:srgbClr val="D3D2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34" name="Rectangle 30">
              <a:extLst>
                <a:ext uri="{FF2B5EF4-FFF2-40B4-BE49-F238E27FC236}">
                  <a16:creationId xmlns:a16="http://schemas.microsoft.com/office/drawing/2014/main" id="{C2DFAF6C-6FC4-47D7-B4B1-A6AD11F1AD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25598" y="766961"/>
              <a:ext cx="68263" cy="63500"/>
            </a:xfrm>
            <a:prstGeom prst="rect">
              <a:avLst/>
            </a:prstGeom>
            <a:solidFill>
              <a:srgbClr val="E0DF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35" name="Rectangle 31">
              <a:extLst>
                <a:ext uri="{FF2B5EF4-FFF2-40B4-BE49-F238E27FC236}">
                  <a16:creationId xmlns:a16="http://schemas.microsoft.com/office/drawing/2014/main" id="{CE04325F-86D7-4E04-8DE2-3DDF2EA7C7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3514898" y="766961"/>
              <a:ext cx="68263" cy="63500"/>
            </a:xfrm>
            <a:prstGeom prst="rect">
              <a:avLst/>
            </a:prstGeom>
            <a:solidFill>
              <a:srgbClr val="E0DF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36" name="Rectangle 32">
              <a:extLst>
                <a:ext uri="{FF2B5EF4-FFF2-40B4-BE49-F238E27FC236}">
                  <a16:creationId xmlns:a16="http://schemas.microsoft.com/office/drawing/2014/main" id="{4A9C54E8-3EA9-41C4-8212-687B23BEC9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25598" y="-4125714"/>
              <a:ext cx="68263" cy="68263"/>
            </a:xfrm>
            <a:prstGeom prst="rect">
              <a:avLst/>
            </a:prstGeom>
            <a:solidFill>
              <a:srgbClr val="E0DF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37" name="Rectangle 33">
              <a:extLst>
                <a:ext uri="{FF2B5EF4-FFF2-40B4-BE49-F238E27FC236}">
                  <a16:creationId xmlns:a16="http://schemas.microsoft.com/office/drawing/2014/main" id="{5CFC10DA-A4F5-4C72-B697-4CEA542545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3514898" y="-4125714"/>
              <a:ext cx="68263" cy="68263"/>
            </a:xfrm>
            <a:prstGeom prst="rect">
              <a:avLst/>
            </a:prstGeom>
            <a:solidFill>
              <a:srgbClr val="E0DF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</p:grpSp>
      <p:grpSp>
        <p:nvGrpSpPr>
          <p:cNvPr id="38" name="Группа 155">
            <a:extLst>
              <a:ext uri="{FF2B5EF4-FFF2-40B4-BE49-F238E27FC236}">
                <a16:creationId xmlns:a16="http://schemas.microsoft.com/office/drawing/2014/main" id="{51B78E1D-93A7-40F4-A31F-D08FDE96F408}"/>
              </a:ext>
            </a:extLst>
          </p:cNvPr>
          <p:cNvGrpSpPr/>
          <p:nvPr userDrawn="1"/>
        </p:nvGrpSpPr>
        <p:grpSpPr>
          <a:xfrm>
            <a:off x="3626957" y="978758"/>
            <a:ext cx="1812965" cy="3455499"/>
            <a:chOff x="-3543473" y="-4875014"/>
            <a:chExt cx="3414713" cy="6508750"/>
          </a:xfrm>
          <a:effectLst/>
        </p:grpSpPr>
        <p:sp>
          <p:nvSpPr>
            <p:cNvPr id="39" name="Freeform 5">
              <a:extLst>
                <a:ext uri="{FF2B5EF4-FFF2-40B4-BE49-F238E27FC236}">
                  <a16:creationId xmlns:a16="http://schemas.microsoft.com/office/drawing/2014/main" id="{FFE1DF11-8D6D-40E7-BC59-568ECEC7AD2B}"/>
                </a:ext>
              </a:extLst>
            </p:cNvPr>
            <p:cNvSpPr>
              <a:spLocks/>
            </p:cNvSpPr>
            <p:nvPr/>
          </p:nvSpPr>
          <p:spPr bwMode="auto">
            <a:xfrm>
              <a:off x="-3514898" y="-4875014"/>
              <a:ext cx="3357563" cy="6508750"/>
            </a:xfrm>
            <a:custGeom>
              <a:avLst/>
              <a:gdLst>
                <a:gd name="T0" fmla="*/ 595 w 690"/>
                <a:gd name="T1" fmla="*/ 1338 h 1338"/>
                <a:gd name="T2" fmla="*/ 95 w 690"/>
                <a:gd name="T3" fmla="*/ 1338 h 1338"/>
                <a:gd name="T4" fmla="*/ 0 w 690"/>
                <a:gd name="T5" fmla="*/ 1243 h 1338"/>
                <a:gd name="T6" fmla="*/ 0 w 690"/>
                <a:gd name="T7" fmla="*/ 95 h 1338"/>
                <a:gd name="T8" fmla="*/ 95 w 690"/>
                <a:gd name="T9" fmla="*/ 0 h 1338"/>
                <a:gd name="T10" fmla="*/ 595 w 690"/>
                <a:gd name="T11" fmla="*/ 0 h 1338"/>
                <a:gd name="T12" fmla="*/ 690 w 690"/>
                <a:gd name="T13" fmla="*/ 95 h 1338"/>
                <a:gd name="T14" fmla="*/ 690 w 690"/>
                <a:gd name="T15" fmla="*/ 1243 h 1338"/>
                <a:gd name="T16" fmla="*/ 595 w 690"/>
                <a:gd name="T17" fmla="*/ 1338 h 13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90" h="1338">
                  <a:moveTo>
                    <a:pt x="595" y="1338"/>
                  </a:moveTo>
                  <a:cubicBezTo>
                    <a:pt x="95" y="1338"/>
                    <a:pt x="95" y="1338"/>
                    <a:pt x="95" y="1338"/>
                  </a:cubicBezTo>
                  <a:cubicBezTo>
                    <a:pt x="43" y="1338"/>
                    <a:pt x="0" y="1296"/>
                    <a:pt x="0" y="1243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42"/>
                    <a:pt x="43" y="0"/>
                    <a:pt x="95" y="0"/>
                  </a:cubicBezTo>
                  <a:cubicBezTo>
                    <a:pt x="595" y="0"/>
                    <a:pt x="595" y="0"/>
                    <a:pt x="595" y="0"/>
                  </a:cubicBezTo>
                  <a:cubicBezTo>
                    <a:pt x="648" y="0"/>
                    <a:pt x="690" y="42"/>
                    <a:pt x="690" y="95"/>
                  </a:cubicBezTo>
                  <a:cubicBezTo>
                    <a:pt x="690" y="1243"/>
                    <a:pt x="690" y="1243"/>
                    <a:pt x="690" y="1243"/>
                  </a:cubicBezTo>
                  <a:cubicBezTo>
                    <a:pt x="690" y="1296"/>
                    <a:pt x="648" y="1338"/>
                    <a:pt x="595" y="1338"/>
                  </a:cubicBez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40" name="Freeform 6">
              <a:extLst>
                <a:ext uri="{FF2B5EF4-FFF2-40B4-BE49-F238E27FC236}">
                  <a16:creationId xmlns:a16="http://schemas.microsoft.com/office/drawing/2014/main" id="{F313F226-EB05-4D8F-B7CC-965931E17B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3456160" y="-4816276"/>
              <a:ext cx="3240088" cy="6391275"/>
            </a:xfrm>
            <a:custGeom>
              <a:avLst/>
              <a:gdLst>
                <a:gd name="T0" fmla="*/ 583 w 666"/>
                <a:gd name="T1" fmla="*/ 1314 h 1314"/>
                <a:gd name="T2" fmla="*/ 83 w 666"/>
                <a:gd name="T3" fmla="*/ 1314 h 1314"/>
                <a:gd name="T4" fmla="*/ 0 w 666"/>
                <a:gd name="T5" fmla="*/ 1231 h 1314"/>
                <a:gd name="T6" fmla="*/ 0 w 666"/>
                <a:gd name="T7" fmla="*/ 83 h 1314"/>
                <a:gd name="T8" fmla="*/ 83 w 666"/>
                <a:gd name="T9" fmla="*/ 0 h 1314"/>
                <a:gd name="T10" fmla="*/ 583 w 666"/>
                <a:gd name="T11" fmla="*/ 0 h 1314"/>
                <a:gd name="T12" fmla="*/ 666 w 666"/>
                <a:gd name="T13" fmla="*/ 83 h 1314"/>
                <a:gd name="T14" fmla="*/ 666 w 666"/>
                <a:gd name="T15" fmla="*/ 1231 h 1314"/>
                <a:gd name="T16" fmla="*/ 583 w 666"/>
                <a:gd name="T17" fmla="*/ 1314 h 1314"/>
                <a:gd name="T18" fmla="*/ 83 w 666"/>
                <a:gd name="T19" fmla="*/ 2 h 1314"/>
                <a:gd name="T20" fmla="*/ 2 w 666"/>
                <a:gd name="T21" fmla="*/ 83 h 1314"/>
                <a:gd name="T22" fmla="*/ 2 w 666"/>
                <a:gd name="T23" fmla="*/ 1231 h 1314"/>
                <a:gd name="T24" fmla="*/ 83 w 666"/>
                <a:gd name="T25" fmla="*/ 1312 h 1314"/>
                <a:gd name="T26" fmla="*/ 583 w 666"/>
                <a:gd name="T27" fmla="*/ 1312 h 1314"/>
                <a:gd name="T28" fmla="*/ 664 w 666"/>
                <a:gd name="T29" fmla="*/ 1231 h 1314"/>
                <a:gd name="T30" fmla="*/ 664 w 666"/>
                <a:gd name="T31" fmla="*/ 83 h 1314"/>
                <a:gd name="T32" fmla="*/ 583 w 666"/>
                <a:gd name="T33" fmla="*/ 2 h 1314"/>
                <a:gd name="T34" fmla="*/ 83 w 666"/>
                <a:gd name="T35" fmla="*/ 2 h 1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66" h="1314">
                  <a:moveTo>
                    <a:pt x="583" y="1314"/>
                  </a:moveTo>
                  <a:cubicBezTo>
                    <a:pt x="83" y="1314"/>
                    <a:pt x="83" y="1314"/>
                    <a:pt x="83" y="1314"/>
                  </a:cubicBezTo>
                  <a:cubicBezTo>
                    <a:pt x="37" y="1314"/>
                    <a:pt x="0" y="1277"/>
                    <a:pt x="0" y="1231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37"/>
                    <a:pt x="37" y="0"/>
                    <a:pt x="83" y="0"/>
                  </a:cubicBezTo>
                  <a:cubicBezTo>
                    <a:pt x="583" y="0"/>
                    <a:pt x="583" y="0"/>
                    <a:pt x="583" y="0"/>
                  </a:cubicBezTo>
                  <a:cubicBezTo>
                    <a:pt x="629" y="0"/>
                    <a:pt x="666" y="37"/>
                    <a:pt x="666" y="83"/>
                  </a:cubicBezTo>
                  <a:cubicBezTo>
                    <a:pt x="666" y="1231"/>
                    <a:pt x="666" y="1231"/>
                    <a:pt x="666" y="1231"/>
                  </a:cubicBezTo>
                  <a:cubicBezTo>
                    <a:pt x="666" y="1277"/>
                    <a:pt x="629" y="1314"/>
                    <a:pt x="583" y="1314"/>
                  </a:cubicBezTo>
                  <a:close/>
                  <a:moveTo>
                    <a:pt x="83" y="2"/>
                  </a:moveTo>
                  <a:cubicBezTo>
                    <a:pt x="38" y="2"/>
                    <a:pt x="2" y="38"/>
                    <a:pt x="2" y="83"/>
                  </a:cubicBezTo>
                  <a:cubicBezTo>
                    <a:pt x="2" y="1231"/>
                    <a:pt x="2" y="1231"/>
                    <a:pt x="2" y="1231"/>
                  </a:cubicBezTo>
                  <a:cubicBezTo>
                    <a:pt x="2" y="1276"/>
                    <a:pt x="38" y="1312"/>
                    <a:pt x="83" y="1312"/>
                  </a:cubicBezTo>
                  <a:cubicBezTo>
                    <a:pt x="583" y="1312"/>
                    <a:pt x="583" y="1312"/>
                    <a:pt x="583" y="1312"/>
                  </a:cubicBezTo>
                  <a:cubicBezTo>
                    <a:pt x="628" y="1312"/>
                    <a:pt x="664" y="1276"/>
                    <a:pt x="664" y="1231"/>
                  </a:cubicBezTo>
                  <a:cubicBezTo>
                    <a:pt x="664" y="83"/>
                    <a:pt x="664" y="83"/>
                    <a:pt x="664" y="83"/>
                  </a:cubicBezTo>
                  <a:cubicBezTo>
                    <a:pt x="664" y="38"/>
                    <a:pt x="628" y="2"/>
                    <a:pt x="583" y="2"/>
                  </a:cubicBezTo>
                  <a:lnTo>
                    <a:pt x="83" y="2"/>
                  </a:lnTo>
                  <a:close/>
                </a:path>
              </a:pathLst>
            </a:custGeom>
            <a:solidFill>
              <a:srgbClr val="E0DF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41" name="Freeform 8">
              <a:extLst>
                <a:ext uri="{FF2B5EF4-FFF2-40B4-BE49-F238E27FC236}">
                  <a16:creationId xmlns:a16="http://schemas.microsoft.com/office/drawing/2014/main" id="{996A4164-A975-4B78-A778-64AB1EC5B123}"/>
                </a:ext>
              </a:extLst>
            </p:cNvPr>
            <p:cNvSpPr>
              <a:spLocks/>
            </p:cNvSpPr>
            <p:nvPr/>
          </p:nvSpPr>
          <p:spPr bwMode="auto">
            <a:xfrm>
              <a:off x="-2030585" y="-4679751"/>
              <a:ext cx="393700" cy="73025"/>
            </a:xfrm>
            <a:custGeom>
              <a:avLst/>
              <a:gdLst>
                <a:gd name="T0" fmla="*/ 74 w 81"/>
                <a:gd name="T1" fmla="*/ 0 h 15"/>
                <a:gd name="T2" fmla="*/ 7 w 81"/>
                <a:gd name="T3" fmla="*/ 0 h 15"/>
                <a:gd name="T4" fmla="*/ 0 w 81"/>
                <a:gd name="T5" fmla="*/ 7 h 15"/>
                <a:gd name="T6" fmla="*/ 7 w 81"/>
                <a:gd name="T7" fmla="*/ 15 h 15"/>
                <a:gd name="T8" fmla="*/ 74 w 81"/>
                <a:gd name="T9" fmla="*/ 15 h 15"/>
                <a:gd name="T10" fmla="*/ 81 w 81"/>
                <a:gd name="T11" fmla="*/ 7 h 15"/>
                <a:gd name="T12" fmla="*/ 74 w 81"/>
                <a:gd name="T13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1" h="15">
                  <a:moveTo>
                    <a:pt x="74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11"/>
                    <a:pt x="3" y="15"/>
                    <a:pt x="7" y="15"/>
                  </a:cubicBezTo>
                  <a:cubicBezTo>
                    <a:pt x="74" y="15"/>
                    <a:pt x="74" y="15"/>
                    <a:pt x="74" y="15"/>
                  </a:cubicBezTo>
                  <a:cubicBezTo>
                    <a:pt x="78" y="15"/>
                    <a:pt x="81" y="11"/>
                    <a:pt x="81" y="7"/>
                  </a:cubicBezTo>
                  <a:cubicBezTo>
                    <a:pt x="81" y="3"/>
                    <a:pt x="78" y="0"/>
                    <a:pt x="74" y="0"/>
                  </a:cubicBezTo>
                  <a:close/>
                </a:path>
              </a:pathLst>
            </a:custGeom>
            <a:solidFill>
              <a:srgbClr val="D7D7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42" name="Freeform 9">
              <a:extLst>
                <a:ext uri="{FF2B5EF4-FFF2-40B4-BE49-F238E27FC236}">
                  <a16:creationId xmlns:a16="http://schemas.microsoft.com/office/drawing/2014/main" id="{922F339C-8B7D-488B-8DC2-355CC53425C1}"/>
                </a:ext>
              </a:extLst>
            </p:cNvPr>
            <p:cNvSpPr>
              <a:spLocks/>
            </p:cNvSpPr>
            <p:nvPr/>
          </p:nvSpPr>
          <p:spPr bwMode="auto">
            <a:xfrm>
              <a:off x="-3543473" y="-3463726"/>
              <a:ext cx="28575" cy="388938"/>
            </a:xfrm>
            <a:custGeom>
              <a:avLst/>
              <a:gdLst>
                <a:gd name="T0" fmla="*/ 0 w 6"/>
                <a:gd name="T1" fmla="*/ 4 h 80"/>
                <a:gd name="T2" fmla="*/ 0 w 6"/>
                <a:gd name="T3" fmla="*/ 76 h 80"/>
                <a:gd name="T4" fmla="*/ 5 w 6"/>
                <a:gd name="T5" fmla="*/ 80 h 80"/>
                <a:gd name="T6" fmla="*/ 6 w 6"/>
                <a:gd name="T7" fmla="*/ 80 h 80"/>
                <a:gd name="T8" fmla="*/ 6 w 6"/>
                <a:gd name="T9" fmla="*/ 0 h 80"/>
                <a:gd name="T10" fmla="*/ 5 w 6"/>
                <a:gd name="T11" fmla="*/ 0 h 80"/>
                <a:gd name="T12" fmla="*/ 0 w 6"/>
                <a:gd name="T13" fmla="*/ 4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80">
                  <a:moveTo>
                    <a:pt x="0" y="4"/>
                  </a:moveTo>
                  <a:cubicBezTo>
                    <a:pt x="0" y="76"/>
                    <a:pt x="0" y="76"/>
                    <a:pt x="0" y="76"/>
                  </a:cubicBezTo>
                  <a:cubicBezTo>
                    <a:pt x="0" y="78"/>
                    <a:pt x="2" y="80"/>
                    <a:pt x="5" y="80"/>
                  </a:cubicBezTo>
                  <a:cubicBezTo>
                    <a:pt x="6" y="80"/>
                    <a:pt x="6" y="80"/>
                    <a:pt x="6" y="8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DEDD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43" name="Freeform 10">
              <a:extLst>
                <a:ext uri="{FF2B5EF4-FFF2-40B4-BE49-F238E27FC236}">
                  <a16:creationId xmlns:a16="http://schemas.microsoft.com/office/drawing/2014/main" id="{FDF5369B-9B2B-476A-9782-2DAAA63D49DA}"/>
                </a:ext>
              </a:extLst>
            </p:cNvPr>
            <p:cNvSpPr>
              <a:spLocks/>
            </p:cNvSpPr>
            <p:nvPr/>
          </p:nvSpPr>
          <p:spPr bwMode="auto">
            <a:xfrm>
              <a:off x="-3543473" y="-3916164"/>
              <a:ext cx="28575" cy="209550"/>
            </a:xfrm>
            <a:custGeom>
              <a:avLst/>
              <a:gdLst>
                <a:gd name="T0" fmla="*/ 5 w 6"/>
                <a:gd name="T1" fmla="*/ 0 h 43"/>
                <a:gd name="T2" fmla="*/ 0 w 6"/>
                <a:gd name="T3" fmla="*/ 4 h 43"/>
                <a:gd name="T4" fmla="*/ 0 w 6"/>
                <a:gd name="T5" fmla="*/ 39 h 43"/>
                <a:gd name="T6" fmla="*/ 5 w 6"/>
                <a:gd name="T7" fmla="*/ 43 h 43"/>
                <a:gd name="T8" fmla="*/ 6 w 6"/>
                <a:gd name="T9" fmla="*/ 43 h 43"/>
                <a:gd name="T10" fmla="*/ 6 w 6"/>
                <a:gd name="T11" fmla="*/ 0 h 43"/>
                <a:gd name="T12" fmla="*/ 5 w 6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43">
                  <a:moveTo>
                    <a:pt x="5" y="0"/>
                  </a:moveTo>
                  <a:cubicBezTo>
                    <a:pt x="2" y="0"/>
                    <a:pt x="0" y="2"/>
                    <a:pt x="0" y="4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2"/>
                    <a:pt x="2" y="43"/>
                    <a:pt x="5" y="43"/>
                  </a:cubicBezTo>
                  <a:cubicBezTo>
                    <a:pt x="6" y="43"/>
                    <a:pt x="6" y="43"/>
                    <a:pt x="6" y="43"/>
                  </a:cubicBezTo>
                  <a:cubicBezTo>
                    <a:pt x="6" y="0"/>
                    <a:pt x="6" y="0"/>
                    <a:pt x="6" y="0"/>
                  </a:cubicBezTo>
                  <a:lnTo>
                    <a:pt x="5" y="0"/>
                  </a:lnTo>
                  <a:close/>
                </a:path>
              </a:pathLst>
            </a:custGeom>
            <a:solidFill>
              <a:srgbClr val="DEDD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44" name="Freeform 11">
              <a:extLst>
                <a:ext uri="{FF2B5EF4-FFF2-40B4-BE49-F238E27FC236}">
                  <a16:creationId xmlns:a16="http://schemas.microsoft.com/office/drawing/2014/main" id="{8593727A-4668-48B2-A3F8-32949A0BAC08}"/>
                </a:ext>
              </a:extLst>
            </p:cNvPr>
            <p:cNvSpPr>
              <a:spLocks/>
            </p:cNvSpPr>
            <p:nvPr/>
          </p:nvSpPr>
          <p:spPr bwMode="auto">
            <a:xfrm>
              <a:off x="-3543473" y="-2943026"/>
              <a:ext cx="28575" cy="388938"/>
            </a:xfrm>
            <a:custGeom>
              <a:avLst/>
              <a:gdLst>
                <a:gd name="T0" fmla="*/ 0 w 6"/>
                <a:gd name="T1" fmla="*/ 4 h 80"/>
                <a:gd name="T2" fmla="*/ 0 w 6"/>
                <a:gd name="T3" fmla="*/ 76 h 80"/>
                <a:gd name="T4" fmla="*/ 5 w 6"/>
                <a:gd name="T5" fmla="*/ 80 h 80"/>
                <a:gd name="T6" fmla="*/ 6 w 6"/>
                <a:gd name="T7" fmla="*/ 80 h 80"/>
                <a:gd name="T8" fmla="*/ 6 w 6"/>
                <a:gd name="T9" fmla="*/ 0 h 80"/>
                <a:gd name="T10" fmla="*/ 5 w 6"/>
                <a:gd name="T11" fmla="*/ 0 h 80"/>
                <a:gd name="T12" fmla="*/ 0 w 6"/>
                <a:gd name="T13" fmla="*/ 4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80">
                  <a:moveTo>
                    <a:pt x="0" y="4"/>
                  </a:moveTo>
                  <a:cubicBezTo>
                    <a:pt x="0" y="76"/>
                    <a:pt x="0" y="76"/>
                    <a:pt x="0" y="76"/>
                  </a:cubicBezTo>
                  <a:cubicBezTo>
                    <a:pt x="0" y="78"/>
                    <a:pt x="2" y="80"/>
                    <a:pt x="5" y="80"/>
                  </a:cubicBezTo>
                  <a:cubicBezTo>
                    <a:pt x="6" y="80"/>
                    <a:pt x="6" y="80"/>
                    <a:pt x="6" y="8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DEDD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45" name="Freeform 12">
              <a:extLst>
                <a:ext uri="{FF2B5EF4-FFF2-40B4-BE49-F238E27FC236}">
                  <a16:creationId xmlns:a16="http://schemas.microsoft.com/office/drawing/2014/main" id="{92AD8A6B-3E1E-4B5C-A361-CB5703AA2D0C}"/>
                </a:ext>
              </a:extLst>
            </p:cNvPr>
            <p:cNvSpPr>
              <a:spLocks/>
            </p:cNvSpPr>
            <p:nvPr/>
          </p:nvSpPr>
          <p:spPr bwMode="auto">
            <a:xfrm>
              <a:off x="-3514898" y="1141611"/>
              <a:ext cx="3357563" cy="492125"/>
            </a:xfrm>
            <a:custGeom>
              <a:avLst/>
              <a:gdLst>
                <a:gd name="T0" fmla="*/ 595 w 690"/>
                <a:gd name="T1" fmla="*/ 95 h 101"/>
                <a:gd name="T2" fmla="*/ 95 w 690"/>
                <a:gd name="T3" fmla="*/ 95 h 101"/>
                <a:gd name="T4" fmla="*/ 0 w 690"/>
                <a:gd name="T5" fmla="*/ 0 h 101"/>
                <a:gd name="T6" fmla="*/ 0 w 690"/>
                <a:gd name="T7" fmla="*/ 6 h 101"/>
                <a:gd name="T8" fmla="*/ 95 w 690"/>
                <a:gd name="T9" fmla="*/ 101 h 101"/>
                <a:gd name="T10" fmla="*/ 595 w 690"/>
                <a:gd name="T11" fmla="*/ 101 h 101"/>
                <a:gd name="T12" fmla="*/ 690 w 690"/>
                <a:gd name="T13" fmla="*/ 6 h 101"/>
                <a:gd name="T14" fmla="*/ 690 w 690"/>
                <a:gd name="T15" fmla="*/ 0 h 101"/>
                <a:gd name="T16" fmla="*/ 595 w 690"/>
                <a:gd name="T17" fmla="*/ 95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90" h="101">
                  <a:moveTo>
                    <a:pt x="595" y="95"/>
                  </a:moveTo>
                  <a:cubicBezTo>
                    <a:pt x="95" y="95"/>
                    <a:pt x="95" y="95"/>
                    <a:pt x="95" y="95"/>
                  </a:cubicBezTo>
                  <a:cubicBezTo>
                    <a:pt x="43" y="95"/>
                    <a:pt x="0" y="53"/>
                    <a:pt x="0" y="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59"/>
                    <a:pt x="43" y="101"/>
                    <a:pt x="95" y="101"/>
                  </a:cubicBezTo>
                  <a:cubicBezTo>
                    <a:pt x="595" y="101"/>
                    <a:pt x="595" y="101"/>
                    <a:pt x="595" y="101"/>
                  </a:cubicBezTo>
                  <a:cubicBezTo>
                    <a:pt x="648" y="101"/>
                    <a:pt x="690" y="59"/>
                    <a:pt x="690" y="6"/>
                  </a:cubicBezTo>
                  <a:cubicBezTo>
                    <a:pt x="690" y="0"/>
                    <a:pt x="690" y="0"/>
                    <a:pt x="690" y="0"/>
                  </a:cubicBezTo>
                  <a:cubicBezTo>
                    <a:pt x="690" y="53"/>
                    <a:pt x="648" y="95"/>
                    <a:pt x="595" y="95"/>
                  </a:cubicBezTo>
                  <a:close/>
                </a:path>
              </a:pathLst>
            </a:custGeom>
            <a:solidFill>
              <a:srgbClr val="CEC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46" name="Freeform 13">
              <a:extLst>
                <a:ext uri="{FF2B5EF4-FFF2-40B4-BE49-F238E27FC236}">
                  <a16:creationId xmlns:a16="http://schemas.microsoft.com/office/drawing/2014/main" id="{21B01521-9DCB-494A-B582-43674F799561}"/>
                </a:ext>
              </a:extLst>
            </p:cNvPr>
            <p:cNvSpPr>
              <a:spLocks/>
            </p:cNvSpPr>
            <p:nvPr/>
          </p:nvSpPr>
          <p:spPr bwMode="auto">
            <a:xfrm>
              <a:off x="-3514898" y="-4875014"/>
              <a:ext cx="3357563" cy="492125"/>
            </a:xfrm>
            <a:custGeom>
              <a:avLst/>
              <a:gdLst>
                <a:gd name="T0" fmla="*/ 95 w 690"/>
                <a:gd name="T1" fmla="*/ 6 h 101"/>
                <a:gd name="T2" fmla="*/ 595 w 690"/>
                <a:gd name="T3" fmla="*/ 6 h 101"/>
                <a:gd name="T4" fmla="*/ 690 w 690"/>
                <a:gd name="T5" fmla="*/ 101 h 101"/>
                <a:gd name="T6" fmla="*/ 690 w 690"/>
                <a:gd name="T7" fmla="*/ 95 h 101"/>
                <a:gd name="T8" fmla="*/ 595 w 690"/>
                <a:gd name="T9" fmla="*/ 0 h 101"/>
                <a:gd name="T10" fmla="*/ 95 w 690"/>
                <a:gd name="T11" fmla="*/ 0 h 101"/>
                <a:gd name="T12" fmla="*/ 0 w 690"/>
                <a:gd name="T13" fmla="*/ 95 h 101"/>
                <a:gd name="T14" fmla="*/ 0 w 690"/>
                <a:gd name="T15" fmla="*/ 101 h 101"/>
                <a:gd name="T16" fmla="*/ 95 w 690"/>
                <a:gd name="T17" fmla="*/ 6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90" h="101">
                  <a:moveTo>
                    <a:pt x="95" y="6"/>
                  </a:moveTo>
                  <a:cubicBezTo>
                    <a:pt x="595" y="6"/>
                    <a:pt x="595" y="6"/>
                    <a:pt x="595" y="6"/>
                  </a:cubicBezTo>
                  <a:cubicBezTo>
                    <a:pt x="648" y="6"/>
                    <a:pt x="690" y="49"/>
                    <a:pt x="690" y="101"/>
                  </a:cubicBezTo>
                  <a:cubicBezTo>
                    <a:pt x="690" y="95"/>
                    <a:pt x="690" y="95"/>
                    <a:pt x="690" y="95"/>
                  </a:cubicBezTo>
                  <a:cubicBezTo>
                    <a:pt x="690" y="42"/>
                    <a:pt x="648" y="0"/>
                    <a:pt x="595" y="0"/>
                  </a:cubicBezTo>
                  <a:cubicBezTo>
                    <a:pt x="95" y="0"/>
                    <a:pt x="95" y="0"/>
                    <a:pt x="95" y="0"/>
                  </a:cubicBezTo>
                  <a:cubicBezTo>
                    <a:pt x="43" y="0"/>
                    <a:pt x="0" y="42"/>
                    <a:pt x="0" y="95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0" y="49"/>
                    <a:pt x="43" y="6"/>
                    <a:pt x="95" y="6"/>
                  </a:cubicBezTo>
                  <a:close/>
                </a:path>
              </a:pathLst>
            </a:custGeom>
            <a:solidFill>
              <a:srgbClr val="CEC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47" name="Freeform 14">
              <a:extLst>
                <a:ext uri="{FF2B5EF4-FFF2-40B4-BE49-F238E27FC236}">
                  <a16:creationId xmlns:a16="http://schemas.microsoft.com/office/drawing/2014/main" id="{4D3CCE09-68ED-4D73-B6D8-4C6685E886AA}"/>
                </a:ext>
              </a:extLst>
            </p:cNvPr>
            <p:cNvSpPr>
              <a:spLocks/>
            </p:cNvSpPr>
            <p:nvPr/>
          </p:nvSpPr>
          <p:spPr bwMode="auto">
            <a:xfrm>
              <a:off x="-2030585" y="-4679751"/>
              <a:ext cx="393700" cy="44450"/>
            </a:xfrm>
            <a:custGeom>
              <a:avLst/>
              <a:gdLst>
                <a:gd name="T0" fmla="*/ 7 w 81"/>
                <a:gd name="T1" fmla="*/ 4 h 9"/>
                <a:gd name="T2" fmla="*/ 74 w 81"/>
                <a:gd name="T3" fmla="*/ 4 h 9"/>
                <a:gd name="T4" fmla="*/ 81 w 81"/>
                <a:gd name="T5" fmla="*/ 9 h 9"/>
                <a:gd name="T6" fmla="*/ 81 w 81"/>
                <a:gd name="T7" fmla="*/ 7 h 9"/>
                <a:gd name="T8" fmla="*/ 74 w 81"/>
                <a:gd name="T9" fmla="*/ 0 h 9"/>
                <a:gd name="T10" fmla="*/ 7 w 81"/>
                <a:gd name="T11" fmla="*/ 0 h 9"/>
                <a:gd name="T12" fmla="*/ 0 w 81"/>
                <a:gd name="T13" fmla="*/ 7 h 9"/>
                <a:gd name="T14" fmla="*/ 0 w 81"/>
                <a:gd name="T15" fmla="*/ 9 h 9"/>
                <a:gd name="T16" fmla="*/ 7 w 81"/>
                <a:gd name="T17" fmla="*/ 4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1" h="9">
                  <a:moveTo>
                    <a:pt x="7" y="4"/>
                  </a:moveTo>
                  <a:cubicBezTo>
                    <a:pt x="74" y="4"/>
                    <a:pt x="74" y="4"/>
                    <a:pt x="74" y="4"/>
                  </a:cubicBezTo>
                  <a:cubicBezTo>
                    <a:pt x="77" y="4"/>
                    <a:pt x="80" y="6"/>
                    <a:pt x="81" y="9"/>
                  </a:cubicBezTo>
                  <a:cubicBezTo>
                    <a:pt x="81" y="9"/>
                    <a:pt x="81" y="8"/>
                    <a:pt x="81" y="7"/>
                  </a:cubicBezTo>
                  <a:cubicBezTo>
                    <a:pt x="81" y="3"/>
                    <a:pt x="78" y="0"/>
                    <a:pt x="74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8"/>
                    <a:pt x="0" y="9"/>
                    <a:pt x="0" y="9"/>
                  </a:cubicBezTo>
                  <a:cubicBezTo>
                    <a:pt x="1" y="6"/>
                    <a:pt x="4" y="4"/>
                    <a:pt x="7" y="4"/>
                  </a:cubicBezTo>
                  <a:close/>
                </a:path>
              </a:pathLst>
            </a:custGeom>
            <a:solidFill>
              <a:srgbClr val="C4C4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48" name="Oval 15">
              <a:extLst>
                <a:ext uri="{FF2B5EF4-FFF2-40B4-BE49-F238E27FC236}">
                  <a16:creationId xmlns:a16="http://schemas.microsoft.com/office/drawing/2014/main" id="{5CCEBBBF-7C7F-45AC-8A82-67EEC91F57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214735" y="-4694039"/>
              <a:ext cx="101600" cy="101600"/>
            </a:xfrm>
            <a:prstGeom prst="ellipse">
              <a:avLst/>
            </a:prstGeom>
            <a:solidFill>
              <a:srgbClr val="D7D7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49" name="Oval 16">
              <a:extLst>
                <a:ext uri="{FF2B5EF4-FFF2-40B4-BE49-F238E27FC236}">
                  <a16:creationId xmlns:a16="http://schemas.microsoft.com/office/drawing/2014/main" id="{8ADCA090-F429-40F8-81B3-BF588CE45E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195685" y="-4674989"/>
              <a:ext cx="63500" cy="63500"/>
            </a:xfrm>
            <a:prstGeom prst="ellipse">
              <a:avLst/>
            </a:prstGeom>
            <a:solidFill>
              <a:srgbClr val="C4C4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50" name="Oval 17">
              <a:extLst>
                <a:ext uri="{FF2B5EF4-FFF2-40B4-BE49-F238E27FC236}">
                  <a16:creationId xmlns:a16="http://schemas.microsoft.com/office/drawing/2014/main" id="{C32CD1CD-FE94-4CCB-B5E4-FFC37CCD3E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483023" y="-4714676"/>
              <a:ext cx="141288" cy="141288"/>
            </a:xfrm>
            <a:prstGeom prst="ellipse">
              <a:avLst/>
            </a:prstGeom>
            <a:solidFill>
              <a:srgbClr val="D7D7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51" name="Oval 18">
              <a:extLst>
                <a:ext uri="{FF2B5EF4-FFF2-40B4-BE49-F238E27FC236}">
                  <a16:creationId xmlns:a16="http://schemas.microsoft.com/office/drawing/2014/main" id="{4F565520-F27C-4A8D-A8D2-5C279A5544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459210" y="-4694039"/>
              <a:ext cx="98425" cy="101600"/>
            </a:xfrm>
            <a:prstGeom prst="ellipse">
              <a:avLst/>
            </a:prstGeom>
            <a:solidFill>
              <a:srgbClr val="C4C4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52" name="Oval 19">
              <a:extLst>
                <a:ext uri="{FF2B5EF4-FFF2-40B4-BE49-F238E27FC236}">
                  <a16:creationId xmlns:a16="http://schemas.microsoft.com/office/drawing/2014/main" id="{89C10A88-A3A5-434E-92C0-BB7F9D5D60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433810" y="-4670226"/>
              <a:ext cx="47625" cy="53975"/>
            </a:xfrm>
            <a:prstGeom prst="ellipse">
              <a:avLst/>
            </a:prstGeom>
            <a:solidFill>
              <a:srgbClr val="AFAF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53" name="Oval 20">
              <a:extLst>
                <a:ext uri="{FF2B5EF4-FFF2-40B4-BE49-F238E27FC236}">
                  <a16:creationId xmlns:a16="http://schemas.microsoft.com/office/drawing/2014/main" id="{397D51FF-E6DA-4FC0-B26D-F2389C1C18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1559098" y="-4694039"/>
              <a:ext cx="107950" cy="101600"/>
            </a:xfrm>
            <a:prstGeom prst="ellipse">
              <a:avLst/>
            </a:prstGeom>
            <a:solidFill>
              <a:srgbClr val="D7D7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54" name="Oval 21">
              <a:extLst>
                <a:ext uri="{FF2B5EF4-FFF2-40B4-BE49-F238E27FC236}">
                  <a16:creationId xmlns:a16="http://schemas.microsoft.com/office/drawing/2014/main" id="{51B9E20D-548C-4ED4-B37F-0CAC17D85B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1535285" y="-4674989"/>
              <a:ext cx="63500" cy="63500"/>
            </a:xfrm>
            <a:prstGeom prst="ellipse">
              <a:avLst/>
            </a:prstGeom>
            <a:solidFill>
              <a:srgbClr val="C4C4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55" name="Oval 22">
              <a:extLst>
                <a:ext uri="{FF2B5EF4-FFF2-40B4-BE49-F238E27FC236}">
                  <a16:creationId xmlns:a16="http://schemas.microsoft.com/office/drawing/2014/main" id="{BB6FD23F-628C-4178-8825-A36908DB41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1330498" y="-4714676"/>
              <a:ext cx="141288" cy="141288"/>
            </a:xfrm>
            <a:prstGeom prst="ellipse">
              <a:avLst/>
            </a:prstGeom>
            <a:solidFill>
              <a:srgbClr val="D7D7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56" name="Oval 23">
              <a:extLst>
                <a:ext uri="{FF2B5EF4-FFF2-40B4-BE49-F238E27FC236}">
                  <a16:creationId xmlns:a16="http://schemas.microsoft.com/office/drawing/2014/main" id="{74EB880B-4772-409F-9427-3C24AC1290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1311448" y="-4694039"/>
              <a:ext cx="103188" cy="101600"/>
            </a:xfrm>
            <a:prstGeom prst="ellipse">
              <a:avLst/>
            </a:prstGeom>
            <a:solidFill>
              <a:srgbClr val="C4C4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57" name="Oval 24">
              <a:extLst>
                <a:ext uri="{FF2B5EF4-FFF2-40B4-BE49-F238E27FC236}">
                  <a16:creationId xmlns:a16="http://schemas.microsoft.com/office/drawing/2014/main" id="{5192193E-BC04-409B-A12A-9EC98D2D1B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1286048" y="-4670226"/>
              <a:ext cx="52388" cy="53975"/>
            </a:xfrm>
            <a:prstGeom prst="ellipse">
              <a:avLst/>
            </a:prstGeom>
            <a:solidFill>
              <a:srgbClr val="AFAF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58" name="Freeform 25">
              <a:extLst>
                <a:ext uri="{FF2B5EF4-FFF2-40B4-BE49-F238E27FC236}">
                  <a16:creationId xmlns:a16="http://schemas.microsoft.com/office/drawing/2014/main" id="{2A7F1686-C350-4AC3-9FE3-C34073AC1731}"/>
                </a:ext>
              </a:extLst>
            </p:cNvPr>
            <p:cNvSpPr>
              <a:spLocks/>
            </p:cNvSpPr>
            <p:nvPr/>
          </p:nvSpPr>
          <p:spPr bwMode="auto">
            <a:xfrm>
              <a:off x="-3524423" y="-3916164"/>
              <a:ext cx="9525" cy="209550"/>
            </a:xfrm>
            <a:custGeom>
              <a:avLst/>
              <a:gdLst>
                <a:gd name="T0" fmla="*/ 0 w 2"/>
                <a:gd name="T1" fmla="*/ 0 h 43"/>
                <a:gd name="T2" fmla="*/ 0 w 2"/>
                <a:gd name="T3" fmla="*/ 43 h 43"/>
                <a:gd name="T4" fmla="*/ 1 w 2"/>
                <a:gd name="T5" fmla="*/ 43 h 43"/>
                <a:gd name="T6" fmla="*/ 2 w 2"/>
                <a:gd name="T7" fmla="*/ 43 h 43"/>
                <a:gd name="T8" fmla="*/ 2 w 2"/>
                <a:gd name="T9" fmla="*/ 0 h 43"/>
                <a:gd name="T10" fmla="*/ 1 w 2"/>
                <a:gd name="T11" fmla="*/ 0 h 43"/>
                <a:gd name="T12" fmla="*/ 0 w 2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43">
                  <a:moveTo>
                    <a:pt x="0" y="0"/>
                  </a:moveTo>
                  <a:cubicBezTo>
                    <a:pt x="0" y="43"/>
                    <a:pt x="0" y="43"/>
                    <a:pt x="0" y="43"/>
                  </a:cubicBezTo>
                  <a:cubicBezTo>
                    <a:pt x="0" y="43"/>
                    <a:pt x="0" y="43"/>
                    <a:pt x="1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D3D2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59" name="Freeform 26">
              <a:extLst>
                <a:ext uri="{FF2B5EF4-FFF2-40B4-BE49-F238E27FC236}">
                  <a16:creationId xmlns:a16="http://schemas.microsoft.com/office/drawing/2014/main" id="{8F54CFF4-283F-4F17-9D91-E8BB3503C7B5}"/>
                </a:ext>
              </a:extLst>
            </p:cNvPr>
            <p:cNvSpPr>
              <a:spLocks/>
            </p:cNvSpPr>
            <p:nvPr/>
          </p:nvSpPr>
          <p:spPr bwMode="auto">
            <a:xfrm>
              <a:off x="-3524423" y="-3463726"/>
              <a:ext cx="9525" cy="388938"/>
            </a:xfrm>
            <a:custGeom>
              <a:avLst/>
              <a:gdLst>
                <a:gd name="T0" fmla="*/ 0 w 2"/>
                <a:gd name="T1" fmla="*/ 0 h 80"/>
                <a:gd name="T2" fmla="*/ 0 w 2"/>
                <a:gd name="T3" fmla="*/ 80 h 80"/>
                <a:gd name="T4" fmla="*/ 1 w 2"/>
                <a:gd name="T5" fmla="*/ 80 h 80"/>
                <a:gd name="T6" fmla="*/ 2 w 2"/>
                <a:gd name="T7" fmla="*/ 80 h 80"/>
                <a:gd name="T8" fmla="*/ 2 w 2"/>
                <a:gd name="T9" fmla="*/ 0 h 80"/>
                <a:gd name="T10" fmla="*/ 1 w 2"/>
                <a:gd name="T11" fmla="*/ 0 h 80"/>
                <a:gd name="T12" fmla="*/ 0 w 2"/>
                <a:gd name="T13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80">
                  <a:moveTo>
                    <a:pt x="0" y="0"/>
                  </a:move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0" y="80"/>
                    <a:pt x="1" y="80"/>
                  </a:cubicBezTo>
                  <a:cubicBezTo>
                    <a:pt x="2" y="80"/>
                    <a:pt x="2" y="80"/>
                    <a:pt x="2" y="8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D3D2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60" name="Freeform 27">
              <a:extLst>
                <a:ext uri="{FF2B5EF4-FFF2-40B4-BE49-F238E27FC236}">
                  <a16:creationId xmlns:a16="http://schemas.microsoft.com/office/drawing/2014/main" id="{4A3FB082-3DE9-4BC4-8718-EFC7DBBA220F}"/>
                </a:ext>
              </a:extLst>
            </p:cNvPr>
            <p:cNvSpPr>
              <a:spLocks/>
            </p:cNvSpPr>
            <p:nvPr/>
          </p:nvSpPr>
          <p:spPr bwMode="auto">
            <a:xfrm>
              <a:off x="-3524423" y="-2943026"/>
              <a:ext cx="9525" cy="388938"/>
            </a:xfrm>
            <a:custGeom>
              <a:avLst/>
              <a:gdLst>
                <a:gd name="T0" fmla="*/ 0 w 2"/>
                <a:gd name="T1" fmla="*/ 0 h 80"/>
                <a:gd name="T2" fmla="*/ 0 w 2"/>
                <a:gd name="T3" fmla="*/ 80 h 80"/>
                <a:gd name="T4" fmla="*/ 1 w 2"/>
                <a:gd name="T5" fmla="*/ 80 h 80"/>
                <a:gd name="T6" fmla="*/ 2 w 2"/>
                <a:gd name="T7" fmla="*/ 80 h 80"/>
                <a:gd name="T8" fmla="*/ 2 w 2"/>
                <a:gd name="T9" fmla="*/ 0 h 80"/>
                <a:gd name="T10" fmla="*/ 1 w 2"/>
                <a:gd name="T11" fmla="*/ 0 h 80"/>
                <a:gd name="T12" fmla="*/ 0 w 2"/>
                <a:gd name="T13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80">
                  <a:moveTo>
                    <a:pt x="0" y="0"/>
                  </a:move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0" y="80"/>
                    <a:pt x="1" y="80"/>
                  </a:cubicBezTo>
                  <a:cubicBezTo>
                    <a:pt x="2" y="80"/>
                    <a:pt x="2" y="80"/>
                    <a:pt x="2" y="8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D3D2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61" name="Freeform 28">
              <a:extLst>
                <a:ext uri="{FF2B5EF4-FFF2-40B4-BE49-F238E27FC236}">
                  <a16:creationId xmlns:a16="http://schemas.microsoft.com/office/drawing/2014/main" id="{8436467B-8914-422C-9469-05E8BDF3E38C}"/>
                </a:ext>
              </a:extLst>
            </p:cNvPr>
            <p:cNvSpPr>
              <a:spLocks/>
            </p:cNvSpPr>
            <p:nvPr/>
          </p:nvSpPr>
          <p:spPr bwMode="auto">
            <a:xfrm>
              <a:off x="-157335" y="-3089076"/>
              <a:ext cx="28575" cy="787400"/>
            </a:xfrm>
            <a:custGeom>
              <a:avLst/>
              <a:gdLst>
                <a:gd name="T0" fmla="*/ 6 w 6"/>
                <a:gd name="T1" fmla="*/ 158 h 162"/>
                <a:gd name="T2" fmla="*/ 6 w 6"/>
                <a:gd name="T3" fmla="*/ 4 h 162"/>
                <a:gd name="T4" fmla="*/ 2 w 6"/>
                <a:gd name="T5" fmla="*/ 0 h 162"/>
                <a:gd name="T6" fmla="*/ 0 w 6"/>
                <a:gd name="T7" fmla="*/ 0 h 162"/>
                <a:gd name="T8" fmla="*/ 0 w 6"/>
                <a:gd name="T9" fmla="*/ 162 h 162"/>
                <a:gd name="T10" fmla="*/ 2 w 6"/>
                <a:gd name="T11" fmla="*/ 162 h 162"/>
                <a:gd name="T12" fmla="*/ 6 w 6"/>
                <a:gd name="T13" fmla="*/ 158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162">
                  <a:moveTo>
                    <a:pt x="6" y="158"/>
                  </a:moveTo>
                  <a:cubicBezTo>
                    <a:pt x="6" y="4"/>
                    <a:pt x="6" y="4"/>
                    <a:pt x="6" y="4"/>
                  </a:cubicBezTo>
                  <a:cubicBezTo>
                    <a:pt x="6" y="2"/>
                    <a:pt x="4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2" y="162"/>
                    <a:pt x="2" y="162"/>
                    <a:pt x="2" y="162"/>
                  </a:cubicBezTo>
                  <a:cubicBezTo>
                    <a:pt x="4" y="162"/>
                    <a:pt x="6" y="160"/>
                    <a:pt x="6" y="158"/>
                  </a:cubicBezTo>
                  <a:close/>
                </a:path>
              </a:pathLst>
            </a:custGeom>
            <a:solidFill>
              <a:srgbClr val="DEDD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62" name="Freeform 29">
              <a:extLst>
                <a:ext uri="{FF2B5EF4-FFF2-40B4-BE49-F238E27FC236}">
                  <a16:creationId xmlns:a16="http://schemas.microsoft.com/office/drawing/2014/main" id="{9A17E4B3-7C71-4B00-9805-B46DE126EA05}"/>
                </a:ext>
              </a:extLst>
            </p:cNvPr>
            <p:cNvSpPr>
              <a:spLocks/>
            </p:cNvSpPr>
            <p:nvPr/>
          </p:nvSpPr>
          <p:spPr bwMode="auto">
            <a:xfrm>
              <a:off x="-157335" y="-3089076"/>
              <a:ext cx="9525" cy="787400"/>
            </a:xfrm>
            <a:custGeom>
              <a:avLst/>
              <a:gdLst>
                <a:gd name="T0" fmla="*/ 2 w 2"/>
                <a:gd name="T1" fmla="*/ 162 h 162"/>
                <a:gd name="T2" fmla="*/ 2 w 2"/>
                <a:gd name="T3" fmla="*/ 0 h 162"/>
                <a:gd name="T4" fmla="*/ 2 w 2"/>
                <a:gd name="T5" fmla="*/ 0 h 162"/>
                <a:gd name="T6" fmla="*/ 0 w 2"/>
                <a:gd name="T7" fmla="*/ 0 h 162"/>
                <a:gd name="T8" fmla="*/ 0 w 2"/>
                <a:gd name="T9" fmla="*/ 162 h 162"/>
                <a:gd name="T10" fmla="*/ 2 w 2"/>
                <a:gd name="T11" fmla="*/ 162 h 162"/>
                <a:gd name="T12" fmla="*/ 2 w 2"/>
                <a:gd name="T13" fmla="*/ 16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162">
                  <a:moveTo>
                    <a:pt x="2" y="162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2" y="162"/>
                    <a:pt x="2" y="162"/>
                    <a:pt x="2" y="162"/>
                  </a:cubicBezTo>
                  <a:cubicBezTo>
                    <a:pt x="2" y="162"/>
                    <a:pt x="2" y="162"/>
                    <a:pt x="2" y="162"/>
                  </a:cubicBezTo>
                  <a:close/>
                </a:path>
              </a:pathLst>
            </a:custGeom>
            <a:solidFill>
              <a:srgbClr val="D3D2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63" name="Rectangle 30">
              <a:extLst>
                <a:ext uri="{FF2B5EF4-FFF2-40B4-BE49-F238E27FC236}">
                  <a16:creationId xmlns:a16="http://schemas.microsoft.com/office/drawing/2014/main" id="{9DE3C726-D714-4EDF-BBEA-00C3D77F2A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25598" y="766961"/>
              <a:ext cx="68263" cy="63500"/>
            </a:xfrm>
            <a:prstGeom prst="rect">
              <a:avLst/>
            </a:prstGeom>
            <a:solidFill>
              <a:srgbClr val="E0DF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64" name="Rectangle 31">
              <a:extLst>
                <a:ext uri="{FF2B5EF4-FFF2-40B4-BE49-F238E27FC236}">
                  <a16:creationId xmlns:a16="http://schemas.microsoft.com/office/drawing/2014/main" id="{023670C0-B321-4C90-BC7A-44033C2B45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3514898" y="766961"/>
              <a:ext cx="68263" cy="63500"/>
            </a:xfrm>
            <a:prstGeom prst="rect">
              <a:avLst/>
            </a:prstGeom>
            <a:solidFill>
              <a:srgbClr val="E0DF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65" name="Rectangle 32">
              <a:extLst>
                <a:ext uri="{FF2B5EF4-FFF2-40B4-BE49-F238E27FC236}">
                  <a16:creationId xmlns:a16="http://schemas.microsoft.com/office/drawing/2014/main" id="{A65B4DFD-88E3-4D13-A159-448A498A29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25598" y="-4125714"/>
              <a:ext cx="68263" cy="68263"/>
            </a:xfrm>
            <a:prstGeom prst="rect">
              <a:avLst/>
            </a:prstGeom>
            <a:solidFill>
              <a:srgbClr val="E0DF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66" name="Rectangle 33">
              <a:extLst>
                <a:ext uri="{FF2B5EF4-FFF2-40B4-BE49-F238E27FC236}">
                  <a16:creationId xmlns:a16="http://schemas.microsoft.com/office/drawing/2014/main" id="{7C791AB0-B986-476B-917D-99EF307D38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3514898" y="-4125714"/>
              <a:ext cx="68263" cy="68263"/>
            </a:xfrm>
            <a:prstGeom prst="rect">
              <a:avLst/>
            </a:prstGeom>
            <a:solidFill>
              <a:srgbClr val="E0DF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</p:grpSp>
      <p:sp>
        <p:nvSpPr>
          <p:cNvPr id="67" name="Freeform 7">
            <a:extLst>
              <a:ext uri="{FF2B5EF4-FFF2-40B4-BE49-F238E27FC236}">
                <a16:creationId xmlns:a16="http://schemas.microsoft.com/office/drawing/2014/main" id="{6EEBB929-53A7-42F8-8771-C778CAFAE0F4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 bwMode="auto">
          <a:xfrm>
            <a:off x="6966441" y="1063880"/>
            <a:ext cx="1605624" cy="3285253"/>
          </a:xfrm>
          <a:custGeom>
            <a:avLst/>
            <a:gdLst>
              <a:gd name="T0" fmla="*/ 562 w 624"/>
              <a:gd name="T1" fmla="*/ 0 h 1272"/>
              <a:gd name="T2" fmla="*/ 507 w 624"/>
              <a:gd name="T3" fmla="*/ 0 h 1272"/>
              <a:gd name="T4" fmla="*/ 477 w 624"/>
              <a:gd name="T5" fmla="*/ 20 h 1272"/>
              <a:gd name="T6" fmla="*/ 476 w 624"/>
              <a:gd name="T7" fmla="*/ 22 h 1272"/>
              <a:gd name="T8" fmla="*/ 447 w 624"/>
              <a:gd name="T9" fmla="*/ 42 h 1272"/>
              <a:gd name="T10" fmla="*/ 178 w 624"/>
              <a:gd name="T11" fmla="*/ 42 h 1272"/>
              <a:gd name="T12" fmla="*/ 148 w 624"/>
              <a:gd name="T13" fmla="*/ 22 h 1272"/>
              <a:gd name="T14" fmla="*/ 147 w 624"/>
              <a:gd name="T15" fmla="*/ 20 h 1272"/>
              <a:gd name="T16" fmla="*/ 118 w 624"/>
              <a:gd name="T17" fmla="*/ 0 h 1272"/>
              <a:gd name="T18" fmla="*/ 63 w 624"/>
              <a:gd name="T19" fmla="*/ 0 h 1272"/>
              <a:gd name="T20" fmla="*/ 17 w 624"/>
              <a:gd name="T21" fmla="*/ 20 h 1272"/>
              <a:gd name="T22" fmla="*/ 0 w 624"/>
              <a:gd name="T23" fmla="*/ 62 h 1272"/>
              <a:gd name="T24" fmla="*/ 0 w 624"/>
              <a:gd name="T25" fmla="*/ 1210 h 1272"/>
              <a:gd name="T26" fmla="*/ 18 w 624"/>
              <a:gd name="T27" fmla="*/ 1254 h 1272"/>
              <a:gd name="T28" fmla="*/ 62 w 624"/>
              <a:gd name="T29" fmla="*/ 1272 h 1272"/>
              <a:gd name="T30" fmla="*/ 562 w 624"/>
              <a:gd name="T31" fmla="*/ 1272 h 1272"/>
              <a:gd name="T32" fmla="*/ 624 w 624"/>
              <a:gd name="T33" fmla="*/ 1210 h 1272"/>
              <a:gd name="T34" fmla="*/ 624 w 624"/>
              <a:gd name="T35" fmla="*/ 62 h 1272"/>
              <a:gd name="T36" fmla="*/ 562 w 624"/>
              <a:gd name="T37" fmla="*/ 0 h 12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624" h="1272">
                <a:moveTo>
                  <a:pt x="562" y="0"/>
                </a:moveTo>
                <a:cubicBezTo>
                  <a:pt x="507" y="0"/>
                  <a:pt x="507" y="0"/>
                  <a:pt x="507" y="0"/>
                </a:cubicBezTo>
                <a:cubicBezTo>
                  <a:pt x="494" y="0"/>
                  <a:pt x="482" y="8"/>
                  <a:pt x="477" y="20"/>
                </a:cubicBezTo>
                <a:cubicBezTo>
                  <a:pt x="476" y="22"/>
                  <a:pt x="476" y="22"/>
                  <a:pt x="476" y="22"/>
                </a:cubicBezTo>
                <a:cubicBezTo>
                  <a:pt x="472" y="35"/>
                  <a:pt x="460" y="42"/>
                  <a:pt x="447" y="42"/>
                </a:cubicBezTo>
                <a:cubicBezTo>
                  <a:pt x="178" y="42"/>
                  <a:pt x="178" y="42"/>
                  <a:pt x="178" y="42"/>
                </a:cubicBezTo>
                <a:cubicBezTo>
                  <a:pt x="165" y="42"/>
                  <a:pt x="153" y="35"/>
                  <a:pt x="148" y="22"/>
                </a:cubicBezTo>
                <a:cubicBezTo>
                  <a:pt x="147" y="20"/>
                  <a:pt x="147" y="20"/>
                  <a:pt x="147" y="20"/>
                </a:cubicBezTo>
                <a:cubicBezTo>
                  <a:pt x="142" y="8"/>
                  <a:pt x="131" y="0"/>
                  <a:pt x="118" y="0"/>
                </a:cubicBezTo>
                <a:cubicBezTo>
                  <a:pt x="63" y="0"/>
                  <a:pt x="63" y="0"/>
                  <a:pt x="63" y="0"/>
                </a:cubicBezTo>
                <a:cubicBezTo>
                  <a:pt x="45" y="0"/>
                  <a:pt x="28" y="7"/>
                  <a:pt x="17" y="20"/>
                </a:cubicBezTo>
                <a:cubicBezTo>
                  <a:pt x="6" y="31"/>
                  <a:pt x="0" y="46"/>
                  <a:pt x="0" y="62"/>
                </a:cubicBezTo>
                <a:cubicBezTo>
                  <a:pt x="0" y="1210"/>
                  <a:pt x="0" y="1210"/>
                  <a:pt x="0" y="1210"/>
                </a:cubicBezTo>
                <a:cubicBezTo>
                  <a:pt x="0" y="1227"/>
                  <a:pt x="7" y="1243"/>
                  <a:pt x="18" y="1254"/>
                </a:cubicBezTo>
                <a:cubicBezTo>
                  <a:pt x="30" y="1266"/>
                  <a:pt x="46" y="1272"/>
                  <a:pt x="62" y="1272"/>
                </a:cubicBezTo>
                <a:cubicBezTo>
                  <a:pt x="562" y="1272"/>
                  <a:pt x="562" y="1272"/>
                  <a:pt x="562" y="1272"/>
                </a:cubicBezTo>
                <a:cubicBezTo>
                  <a:pt x="597" y="1272"/>
                  <a:pt x="624" y="1245"/>
                  <a:pt x="624" y="1210"/>
                </a:cubicBezTo>
                <a:cubicBezTo>
                  <a:pt x="624" y="62"/>
                  <a:pt x="624" y="62"/>
                  <a:pt x="624" y="62"/>
                </a:cubicBezTo>
                <a:cubicBezTo>
                  <a:pt x="624" y="28"/>
                  <a:pt x="597" y="0"/>
                  <a:pt x="562" y="0"/>
                </a:cubicBezTo>
                <a:close/>
              </a:path>
            </a:pathLst>
          </a:custGeom>
          <a:pattFill prst="lgCheck">
            <a:fgClr>
              <a:schemeClr val="bg1"/>
            </a:fgClr>
            <a:bgClr>
              <a:schemeClr val="bg1">
                <a:lumMod val="75000"/>
              </a:schemeClr>
            </a:bgClr>
          </a:patt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ru-RU" sz="300">
                <a:solidFill>
                  <a:schemeClr val="lt1"/>
                </a:solidFill>
              </a:defRPr>
            </a:lvl1pPr>
          </a:lstStyle>
          <a:p>
            <a:pPr lvl="0" algn="ctr"/>
            <a:endParaRPr lang="ru-RU"/>
          </a:p>
        </p:txBody>
      </p:sp>
      <p:sp>
        <p:nvSpPr>
          <p:cNvPr id="68" name="Freeform 7">
            <a:extLst>
              <a:ext uri="{FF2B5EF4-FFF2-40B4-BE49-F238E27FC236}">
                <a16:creationId xmlns:a16="http://schemas.microsoft.com/office/drawing/2014/main" id="{DC4C5B07-50E3-41D7-AE59-14BCDD6EF0BD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 bwMode="auto">
          <a:xfrm>
            <a:off x="3726218" y="1063654"/>
            <a:ext cx="1605624" cy="3285253"/>
          </a:xfrm>
          <a:custGeom>
            <a:avLst/>
            <a:gdLst>
              <a:gd name="T0" fmla="*/ 562 w 624"/>
              <a:gd name="T1" fmla="*/ 0 h 1272"/>
              <a:gd name="T2" fmla="*/ 507 w 624"/>
              <a:gd name="T3" fmla="*/ 0 h 1272"/>
              <a:gd name="T4" fmla="*/ 477 w 624"/>
              <a:gd name="T5" fmla="*/ 20 h 1272"/>
              <a:gd name="T6" fmla="*/ 476 w 624"/>
              <a:gd name="T7" fmla="*/ 22 h 1272"/>
              <a:gd name="T8" fmla="*/ 447 w 624"/>
              <a:gd name="T9" fmla="*/ 42 h 1272"/>
              <a:gd name="T10" fmla="*/ 178 w 624"/>
              <a:gd name="T11" fmla="*/ 42 h 1272"/>
              <a:gd name="T12" fmla="*/ 148 w 624"/>
              <a:gd name="T13" fmla="*/ 22 h 1272"/>
              <a:gd name="T14" fmla="*/ 147 w 624"/>
              <a:gd name="T15" fmla="*/ 20 h 1272"/>
              <a:gd name="T16" fmla="*/ 118 w 624"/>
              <a:gd name="T17" fmla="*/ 0 h 1272"/>
              <a:gd name="T18" fmla="*/ 63 w 624"/>
              <a:gd name="T19" fmla="*/ 0 h 1272"/>
              <a:gd name="T20" fmla="*/ 17 w 624"/>
              <a:gd name="T21" fmla="*/ 20 h 1272"/>
              <a:gd name="T22" fmla="*/ 0 w 624"/>
              <a:gd name="T23" fmla="*/ 62 h 1272"/>
              <a:gd name="T24" fmla="*/ 0 w 624"/>
              <a:gd name="T25" fmla="*/ 1210 h 1272"/>
              <a:gd name="T26" fmla="*/ 18 w 624"/>
              <a:gd name="T27" fmla="*/ 1254 h 1272"/>
              <a:gd name="T28" fmla="*/ 62 w 624"/>
              <a:gd name="T29" fmla="*/ 1272 h 1272"/>
              <a:gd name="T30" fmla="*/ 562 w 624"/>
              <a:gd name="T31" fmla="*/ 1272 h 1272"/>
              <a:gd name="T32" fmla="*/ 624 w 624"/>
              <a:gd name="T33" fmla="*/ 1210 h 1272"/>
              <a:gd name="T34" fmla="*/ 624 w 624"/>
              <a:gd name="T35" fmla="*/ 62 h 1272"/>
              <a:gd name="T36" fmla="*/ 562 w 624"/>
              <a:gd name="T37" fmla="*/ 0 h 12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624" h="1272">
                <a:moveTo>
                  <a:pt x="562" y="0"/>
                </a:moveTo>
                <a:cubicBezTo>
                  <a:pt x="507" y="0"/>
                  <a:pt x="507" y="0"/>
                  <a:pt x="507" y="0"/>
                </a:cubicBezTo>
                <a:cubicBezTo>
                  <a:pt x="494" y="0"/>
                  <a:pt x="482" y="8"/>
                  <a:pt x="477" y="20"/>
                </a:cubicBezTo>
                <a:cubicBezTo>
                  <a:pt x="476" y="22"/>
                  <a:pt x="476" y="22"/>
                  <a:pt x="476" y="22"/>
                </a:cubicBezTo>
                <a:cubicBezTo>
                  <a:pt x="472" y="35"/>
                  <a:pt x="460" y="42"/>
                  <a:pt x="447" y="42"/>
                </a:cubicBezTo>
                <a:cubicBezTo>
                  <a:pt x="178" y="42"/>
                  <a:pt x="178" y="42"/>
                  <a:pt x="178" y="42"/>
                </a:cubicBezTo>
                <a:cubicBezTo>
                  <a:pt x="165" y="42"/>
                  <a:pt x="153" y="35"/>
                  <a:pt x="148" y="22"/>
                </a:cubicBezTo>
                <a:cubicBezTo>
                  <a:pt x="147" y="20"/>
                  <a:pt x="147" y="20"/>
                  <a:pt x="147" y="20"/>
                </a:cubicBezTo>
                <a:cubicBezTo>
                  <a:pt x="142" y="8"/>
                  <a:pt x="131" y="0"/>
                  <a:pt x="118" y="0"/>
                </a:cubicBezTo>
                <a:cubicBezTo>
                  <a:pt x="63" y="0"/>
                  <a:pt x="63" y="0"/>
                  <a:pt x="63" y="0"/>
                </a:cubicBezTo>
                <a:cubicBezTo>
                  <a:pt x="45" y="0"/>
                  <a:pt x="28" y="7"/>
                  <a:pt x="17" y="20"/>
                </a:cubicBezTo>
                <a:cubicBezTo>
                  <a:pt x="6" y="31"/>
                  <a:pt x="0" y="46"/>
                  <a:pt x="0" y="62"/>
                </a:cubicBezTo>
                <a:cubicBezTo>
                  <a:pt x="0" y="1210"/>
                  <a:pt x="0" y="1210"/>
                  <a:pt x="0" y="1210"/>
                </a:cubicBezTo>
                <a:cubicBezTo>
                  <a:pt x="0" y="1227"/>
                  <a:pt x="7" y="1243"/>
                  <a:pt x="18" y="1254"/>
                </a:cubicBezTo>
                <a:cubicBezTo>
                  <a:pt x="30" y="1266"/>
                  <a:pt x="46" y="1272"/>
                  <a:pt x="62" y="1272"/>
                </a:cubicBezTo>
                <a:cubicBezTo>
                  <a:pt x="562" y="1272"/>
                  <a:pt x="562" y="1272"/>
                  <a:pt x="562" y="1272"/>
                </a:cubicBezTo>
                <a:cubicBezTo>
                  <a:pt x="597" y="1272"/>
                  <a:pt x="624" y="1245"/>
                  <a:pt x="624" y="1210"/>
                </a:cubicBezTo>
                <a:cubicBezTo>
                  <a:pt x="624" y="62"/>
                  <a:pt x="624" y="62"/>
                  <a:pt x="624" y="62"/>
                </a:cubicBezTo>
                <a:cubicBezTo>
                  <a:pt x="624" y="28"/>
                  <a:pt x="597" y="0"/>
                  <a:pt x="562" y="0"/>
                </a:cubicBezTo>
                <a:close/>
              </a:path>
            </a:pathLst>
          </a:custGeom>
          <a:pattFill prst="lgCheck">
            <a:fgClr>
              <a:schemeClr val="bg1"/>
            </a:fgClr>
            <a:bgClr>
              <a:schemeClr val="bg1">
                <a:lumMod val="75000"/>
              </a:schemeClr>
            </a:bgClr>
          </a:patt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ru-RU" sz="300">
                <a:solidFill>
                  <a:schemeClr val="lt1"/>
                </a:solidFill>
              </a:defRPr>
            </a:lvl1pPr>
          </a:lstStyle>
          <a:p>
            <a:pPr lvl="0" algn="ctr"/>
            <a:endParaRPr lang="ru-RU"/>
          </a:p>
        </p:txBody>
      </p:sp>
      <p:grpSp>
        <p:nvGrpSpPr>
          <p:cNvPr id="69" name="Группа 184">
            <a:extLst>
              <a:ext uri="{FF2B5EF4-FFF2-40B4-BE49-F238E27FC236}">
                <a16:creationId xmlns:a16="http://schemas.microsoft.com/office/drawing/2014/main" id="{A73DAD4A-6F7E-42DB-992C-0E7C6EF4B200}"/>
              </a:ext>
            </a:extLst>
          </p:cNvPr>
          <p:cNvGrpSpPr/>
          <p:nvPr userDrawn="1"/>
        </p:nvGrpSpPr>
        <p:grpSpPr>
          <a:xfrm>
            <a:off x="5015699" y="465760"/>
            <a:ext cx="2287308" cy="4359594"/>
            <a:chOff x="-3543474" y="-4875029"/>
            <a:chExt cx="3414714" cy="6508770"/>
          </a:xfrm>
          <a:effectLst/>
        </p:grpSpPr>
        <p:sp>
          <p:nvSpPr>
            <p:cNvPr id="70" name="Freeform 5">
              <a:extLst>
                <a:ext uri="{FF2B5EF4-FFF2-40B4-BE49-F238E27FC236}">
                  <a16:creationId xmlns:a16="http://schemas.microsoft.com/office/drawing/2014/main" id="{7F870284-FBEB-4E85-8BDF-759246ED05B2}"/>
                </a:ext>
              </a:extLst>
            </p:cNvPr>
            <p:cNvSpPr>
              <a:spLocks/>
            </p:cNvSpPr>
            <p:nvPr/>
          </p:nvSpPr>
          <p:spPr bwMode="auto">
            <a:xfrm>
              <a:off x="-3514899" y="-4875029"/>
              <a:ext cx="3357564" cy="6508770"/>
            </a:xfrm>
            <a:custGeom>
              <a:avLst/>
              <a:gdLst>
                <a:gd name="T0" fmla="*/ 595 w 690"/>
                <a:gd name="T1" fmla="*/ 1338 h 1338"/>
                <a:gd name="T2" fmla="*/ 95 w 690"/>
                <a:gd name="T3" fmla="*/ 1338 h 1338"/>
                <a:gd name="T4" fmla="*/ 0 w 690"/>
                <a:gd name="T5" fmla="*/ 1243 h 1338"/>
                <a:gd name="T6" fmla="*/ 0 w 690"/>
                <a:gd name="T7" fmla="*/ 95 h 1338"/>
                <a:gd name="T8" fmla="*/ 95 w 690"/>
                <a:gd name="T9" fmla="*/ 0 h 1338"/>
                <a:gd name="T10" fmla="*/ 595 w 690"/>
                <a:gd name="T11" fmla="*/ 0 h 1338"/>
                <a:gd name="T12" fmla="*/ 690 w 690"/>
                <a:gd name="T13" fmla="*/ 95 h 1338"/>
                <a:gd name="T14" fmla="*/ 690 w 690"/>
                <a:gd name="T15" fmla="*/ 1243 h 1338"/>
                <a:gd name="T16" fmla="*/ 595 w 690"/>
                <a:gd name="T17" fmla="*/ 1338 h 13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90" h="1338">
                  <a:moveTo>
                    <a:pt x="595" y="1338"/>
                  </a:moveTo>
                  <a:cubicBezTo>
                    <a:pt x="95" y="1338"/>
                    <a:pt x="95" y="1338"/>
                    <a:pt x="95" y="1338"/>
                  </a:cubicBezTo>
                  <a:cubicBezTo>
                    <a:pt x="43" y="1338"/>
                    <a:pt x="0" y="1296"/>
                    <a:pt x="0" y="1243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42"/>
                    <a:pt x="43" y="0"/>
                    <a:pt x="95" y="0"/>
                  </a:cubicBezTo>
                  <a:cubicBezTo>
                    <a:pt x="595" y="0"/>
                    <a:pt x="595" y="0"/>
                    <a:pt x="595" y="0"/>
                  </a:cubicBezTo>
                  <a:cubicBezTo>
                    <a:pt x="648" y="0"/>
                    <a:pt x="690" y="42"/>
                    <a:pt x="690" y="95"/>
                  </a:cubicBezTo>
                  <a:cubicBezTo>
                    <a:pt x="690" y="1243"/>
                    <a:pt x="690" y="1243"/>
                    <a:pt x="690" y="1243"/>
                  </a:cubicBezTo>
                  <a:cubicBezTo>
                    <a:pt x="690" y="1296"/>
                    <a:pt x="648" y="1338"/>
                    <a:pt x="595" y="1338"/>
                  </a:cubicBez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71" name="Freeform 6">
              <a:extLst>
                <a:ext uri="{FF2B5EF4-FFF2-40B4-BE49-F238E27FC236}">
                  <a16:creationId xmlns:a16="http://schemas.microsoft.com/office/drawing/2014/main" id="{BCB16AD3-7571-4CC0-94BE-8326A52A914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3456161" y="-4816291"/>
              <a:ext cx="3240089" cy="6391295"/>
            </a:xfrm>
            <a:custGeom>
              <a:avLst/>
              <a:gdLst>
                <a:gd name="T0" fmla="*/ 583 w 666"/>
                <a:gd name="T1" fmla="*/ 1314 h 1314"/>
                <a:gd name="T2" fmla="*/ 83 w 666"/>
                <a:gd name="T3" fmla="*/ 1314 h 1314"/>
                <a:gd name="T4" fmla="*/ 0 w 666"/>
                <a:gd name="T5" fmla="*/ 1231 h 1314"/>
                <a:gd name="T6" fmla="*/ 0 w 666"/>
                <a:gd name="T7" fmla="*/ 83 h 1314"/>
                <a:gd name="T8" fmla="*/ 83 w 666"/>
                <a:gd name="T9" fmla="*/ 0 h 1314"/>
                <a:gd name="T10" fmla="*/ 583 w 666"/>
                <a:gd name="T11" fmla="*/ 0 h 1314"/>
                <a:gd name="T12" fmla="*/ 666 w 666"/>
                <a:gd name="T13" fmla="*/ 83 h 1314"/>
                <a:gd name="T14" fmla="*/ 666 w 666"/>
                <a:gd name="T15" fmla="*/ 1231 h 1314"/>
                <a:gd name="T16" fmla="*/ 583 w 666"/>
                <a:gd name="T17" fmla="*/ 1314 h 1314"/>
                <a:gd name="T18" fmla="*/ 83 w 666"/>
                <a:gd name="T19" fmla="*/ 2 h 1314"/>
                <a:gd name="T20" fmla="*/ 2 w 666"/>
                <a:gd name="T21" fmla="*/ 83 h 1314"/>
                <a:gd name="T22" fmla="*/ 2 w 666"/>
                <a:gd name="T23" fmla="*/ 1231 h 1314"/>
                <a:gd name="T24" fmla="*/ 83 w 666"/>
                <a:gd name="T25" fmla="*/ 1312 h 1314"/>
                <a:gd name="T26" fmla="*/ 583 w 666"/>
                <a:gd name="T27" fmla="*/ 1312 h 1314"/>
                <a:gd name="T28" fmla="*/ 664 w 666"/>
                <a:gd name="T29" fmla="*/ 1231 h 1314"/>
                <a:gd name="T30" fmla="*/ 664 w 666"/>
                <a:gd name="T31" fmla="*/ 83 h 1314"/>
                <a:gd name="T32" fmla="*/ 583 w 666"/>
                <a:gd name="T33" fmla="*/ 2 h 1314"/>
                <a:gd name="T34" fmla="*/ 83 w 666"/>
                <a:gd name="T35" fmla="*/ 2 h 1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66" h="1314">
                  <a:moveTo>
                    <a:pt x="583" y="1314"/>
                  </a:moveTo>
                  <a:cubicBezTo>
                    <a:pt x="83" y="1314"/>
                    <a:pt x="83" y="1314"/>
                    <a:pt x="83" y="1314"/>
                  </a:cubicBezTo>
                  <a:cubicBezTo>
                    <a:pt x="37" y="1314"/>
                    <a:pt x="0" y="1277"/>
                    <a:pt x="0" y="1231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37"/>
                    <a:pt x="37" y="0"/>
                    <a:pt x="83" y="0"/>
                  </a:cubicBezTo>
                  <a:cubicBezTo>
                    <a:pt x="583" y="0"/>
                    <a:pt x="583" y="0"/>
                    <a:pt x="583" y="0"/>
                  </a:cubicBezTo>
                  <a:cubicBezTo>
                    <a:pt x="629" y="0"/>
                    <a:pt x="666" y="37"/>
                    <a:pt x="666" y="83"/>
                  </a:cubicBezTo>
                  <a:cubicBezTo>
                    <a:pt x="666" y="1231"/>
                    <a:pt x="666" y="1231"/>
                    <a:pt x="666" y="1231"/>
                  </a:cubicBezTo>
                  <a:cubicBezTo>
                    <a:pt x="666" y="1277"/>
                    <a:pt x="629" y="1314"/>
                    <a:pt x="583" y="1314"/>
                  </a:cubicBezTo>
                  <a:close/>
                  <a:moveTo>
                    <a:pt x="83" y="2"/>
                  </a:moveTo>
                  <a:cubicBezTo>
                    <a:pt x="38" y="2"/>
                    <a:pt x="2" y="38"/>
                    <a:pt x="2" y="83"/>
                  </a:cubicBezTo>
                  <a:cubicBezTo>
                    <a:pt x="2" y="1231"/>
                    <a:pt x="2" y="1231"/>
                    <a:pt x="2" y="1231"/>
                  </a:cubicBezTo>
                  <a:cubicBezTo>
                    <a:pt x="2" y="1276"/>
                    <a:pt x="38" y="1312"/>
                    <a:pt x="83" y="1312"/>
                  </a:cubicBezTo>
                  <a:cubicBezTo>
                    <a:pt x="583" y="1312"/>
                    <a:pt x="583" y="1312"/>
                    <a:pt x="583" y="1312"/>
                  </a:cubicBezTo>
                  <a:cubicBezTo>
                    <a:pt x="628" y="1312"/>
                    <a:pt x="664" y="1276"/>
                    <a:pt x="664" y="1231"/>
                  </a:cubicBezTo>
                  <a:cubicBezTo>
                    <a:pt x="664" y="83"/>
                    <a:pt x="664" y="83"/>
                    <a:pt x="664" y="83"/>
                  </a:cubicBezTo>
                  <a:cubicBezTo>
                    <a:pt x="664" y="38"/>
                    <a:pt x="628" y="2"/>
                    <a:pt x="583" y="2"/>
                  </a:cubicBezTo>
                  <a:lnTo>
                    <a:pt x="83" y="2"/>
                  </a:lnTo>
                  <a:close/>
                </a:path>
              </a:pathLst>
            </a:custGeom>
            <a:solidFill>
              <a:srgbClr val="E0DF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F4D84CCC-C72C-4217-B1D7-DAA9C06100F4}"/>
                </a:ext>
              </a:extLst>
            </p:cNvPr>
            <p:cNvSpPr>
              <a:spLocks/>
            </p:cNvSpPr>
            <p:nvPr/>
          </p:nvSpPr>
          <p:spPr bwMode="auto">
            <a:xfrm>
              <a:off x="-2030586" y="-4679765"/>
              <a:ext cx="393700" cy="73025"/>
            </a:xfrm>
            <a:custGeom>
              <a:avLst/>
              <a:gdLst>
                <a:gd name="T0" fmla="*/ 74 w 81"/>
                <a:gd name="T1" fmla="*/ 0 h 15"/>
                <a:gd name="T2" fmla="*/ 7 w 81"/>
                <a:gd name="T3" fmla="*/ 0 h 15"/>
                <a:gd name="T4" fmla="*/ 0 w 81"/>
                <a:gd name="T5" fmla="*/ 7 h 15"/>
                <a:gd name="T6" fmla="*/ 7 w 81"/>
                <a:gd name="T7" fmla="*/ 15 h 15"/>
                <a:gd name="T8" fmla="*/ 74 w 81"/>
                <a:gd name="T9" fmla="*/ 15 h 15"/>
                <a:gd name="T10" fmla="*/ 81 w 81"/>
                <a:gd name="T11" fmla="*/ 7 h 15"/>
                <a:gd name="T12" fmla="*/ 74 w 81"/>
                <a:gd name="T13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1" h="15">
                  <a:moveTo>
                    <a:pt x="74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11"/>
                    <a:pt x="3" y="15"/>
                    <a:pt x="7" y="15"/>
                  </a:cubicBezTo>
                  <a:cubicBezTo>
                    <a:pt x="74" y="15"/>
                    <a:pt x="74" y="15"/>
                    <a:pt x="74" y="15"/>
                  </a:cubicBezTo>
                  <a:cubicBezTo>
                    <a:pt x="78" y="15"/>
                    <a:pt x="81" y="11"/>
                    <a:pt x="81" y="7"/>
                  </a:cubicBezTo>
                  <a:cubicBezTo>
                    <a:pt x="81" y="3"/>
                    <a:pt x="78" y="0"/>
                    <a:pt x="74" y="0"/>
                  </a:cubicBezTo>
                  <a:close/>
                </a:path>
              </a:pathLst>
            </a:custGeom>
            <a:solidFill>
              <a:srgbClr val="D7D7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80BD5B8C-C2E5-4184-BC35-E8AF2262EDD8}"/>
                </a:ext>
              </a:extLst>
            </p:cNvPr>
            <p:cNvSpPr>
              <a:spLocks/>
            </p:cNvSpPr>
            <p:nvPr/>
          </p:nvSpPr>
          <p:spPr bwMode="auto">
            <a:xfrm>
              <a:off x="-3543474" y="-3463737"/>
              <a:ext cx="28575" cy="388939"/>
            </a:xfrm>
            <a:custGeom>
              <a:avLst/>
              <a:gdLst>
                <a:gd name="T0" fmla="*/ 0 w 6"/>
                <a:gd name="T1" fmla="*/ 4 h 80"/>
                <a:gd name="T2" fmla="*/ 0 w 6"/>
                <a:gd name="T3" fmla="*/ 76 h 80"/>
                <a:gd name="T4" fmla="*/ 5 w 6"/>
                <a:gd name="T5" fmla="*/ 80 h 80"/>
                <a:gd name="T6" fmla="*/ 6 w 6"/>
                <a:gd name="T7" fmla="*/ 80 h 80"/>
                <a:gd name="T8" fmla="*/ 6 w 6"/>
                <a:gd name="T9" fmla="*/ 0 h 80"/>
                <a:gd name="T10" fmla="*/ 5 w 6"/>
                <a:gd name="T11" fmla="*/ 0 h 80"/>
                <a:gd name="T12" fmla="*/ 0 w 6"/>
                <a:gd name="T13" fmla="*/ 4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80">
                  <a:moveTo>
                    <a:pt x="0" y="4"/>
                  </a:moveTo>
                  <a:cubicBezTo>
                    <a:pt x="0" y="76"/>
                    <a:pt x="0" y="76"/>
                    <a:pt x="0" y="76"/>
                  </a:cubicBezTo>
                  <a:cubicBezTo>
                    <a:pt x="0" y="78"/>
                    <a:pt x="2" y="80"/>
                    <a:pt x="5" y="80"/>
                  </a:cubicBezTo>
                  <a:cubicBezTo>
                    <a:pt x="6" y="80"/>
                    <a:pt x="6" y="80"/>
                    <a:pt x="6" y="8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DEDD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74" name="Freeform 10">
              <a:extLst>
                <a:ext uri="{FF2B5EF4-FFF2-40B4-BE49-F238E27FC236}">
                  <a16:creationId xmlns:a16="http://schemas.microsoft.com/office/drawing/2014/main" id="{6B809883-9CA8-471C-A49B-40B177699428}"/>
                </a:ext>
              </a:extLst>
            </p:cNvPr>
            <p:cNvSpPr>
              <a:spLocks/>
            </p:cNvSpPr>
            <p:nvPr/>
          </p:nvSpPr>
          <p:spPr bwMode="auto">
            <a:xfrm>
              <a:off x="-3543474" y="-3916176"/>
              <a:ext cx="28575" cy="209551"/>
            </a:xfrm>
            <a:custGeom>
              <a:avLst/>
              <a:gdLst>
                <a:gd name="T0" fmla="*/ 5 w 6"/>
                <a:gd name="T1" fmla="*/ 0 h 43"/>
                <a:gd name="T2" fmla="*/ 0 w 6"/>
                <a:gd name="T3" fmla="*/ 4 h 43"/>
                <a:gd name="T4" fmla="*/ 0 w 6"/>
                <a:gd name="T5" fmla="*/ 39 h 43"/>
                <a:gd name="T6" fmla="*/ 5 w 6"/>
                <a:gd name="T7" fmla="*/ 43 h 43"/>
                <a:gd name="T8" fmla="*/ 6 w 6"/>
                <a:gd name="T9" fmla="*/ 43 h 43"/>
                <a:gd name="T10" fmla="*/ 6 w 6"/>
                <a:gd name="T11" fmla="*/ 0 h 43"/>
                <a:gd name="T12" fmla="*/ 5 w 6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43">
                  <a:moveTo>
                    <a:pt x="5" y="0"/>
                  </a:moveTo>
                  <a:cubicBezTo>
                    <a:pt x="2" y="0"/>
                    <a:pt x="0" y="2"/>
                    <a:pt x="0" y="4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2"/>
                    <a:pt x="2" y="43"/>
                    <a:pt x="5" y="43"/>
                  </a:cubicBezTo>
                  <a:cubicBezTo>
                    <a:pt x="6" y="43"/>
                    <a:pt x="6" y="43"/>
                    <a:pt x="6" y="43"/>
                  </a:cubicBezTo>
                  <a:cubicBezTo>
                    <a:pt x="6" y="0"/>
                    <a:pt x="6" y="0"/>
                    <a:pt x="6" y="0"/>
                  </a:cubicBezTo>
                  <a:lnTo>
                    <a:pt x="5" y="0"/>
                  </a:lnTo>
                  <a:close/>
                </a:path>
              </a:pathLst>
            </a:custGeom>
            <a:solidFill>
              <a:srgbClr val="DEDD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B04F2FC6-4CE3-44F4-9E51-B4B7EF9576F8}"/>
                </a:ext>
              </a:extLst>
            </p:cNvPr>
            <p:cNvSpPr>
              <a:spLocks/>
            </p:cNvSpPr>
            <p:nvPr/>
          </p:nvSpPr>
          <p:spPr bwMode="auto">
            <a:xfrm>
              <a:off x="-3543474" y="-2943035"/>
              <a:ext cx="28575" cy="388939"/>
            </a:xfrm>
            <a:custGeom>
              <a:avLst/>
              <a:gdLst>
                <a:gd name="T0" fmla="*/ 0 w 6"/>
                <a:gd name="T1" fmla="*/ 4 h 80"/>
                <a:gd name="T2" fmla="*/ 0 w 6"/>
                <a:gd name="T3" fmla="*/ 76 h 80"/>
                <a:gd name="T4" fmla="*/ 5 w 6"/>
                <a:gd name="T5" fmla="*/ 80 h 80"/>
                <a:gd name="T6" fmla="*/ 6 w 6"/>
                <a:gd name="T7" fmla="*/ 80 h 80"/>
                <a:gd name="T8" fmla="*/ 6 w 6"/>
                <a:gd name="T9" fmla="*/ 0 h 80"/>
                <a:gd name="T10" fmla="*/ 5 w 6"/>
                <a:gd name="T11" fmla="*/ 0 h 80"/>
                <a:gd name="T12" fmla="*/ 0 w 6"/>
                <a:gd name="T13" fmla="*/ 4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80">
                  <a:moveTo>
                    <a:pt x="0" y="4"/>
                  </a:moveTo>
                  <a:cubicBezTo>
                    <a:pt x="0" y="76"/>
                    <a:pt x="0" y="76"/>
                    <a:pt x="0" y="76"/>
                  </a:cubicBezTo>
                  <a:cubicBezTo>
                    <a:pt x="0" y="78"/>
                    <a:pt x="2" y="80"/>
                    <a:pt x="5" y="80"/>
                  </a:cubicBezTo>
                  <a:cubicBezTo>
                    <a:pt x="6" y="80"/>
                    <a:pt x="6" y="80"/>
                    <a:pt x="6" y="8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DEDD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B4652012-F362-424E-8E48-4C19CC8C33F5}"/>
                </a:ext>
              </a:extLst>
            </p:cNvPr>
            <p:cNvSpPr>
              <a:spLocks/>
            </p:cNvSpPr>
            <p:nvPr/>
          </p:nvSpPr>
          <p:spPr bwMode="auto">
            <a:xfrm>
              <a:off x="-3514899" y="1141615"/>
              <a:ext cx="3357564" cy="492126"/>
            </a:xfrm>
            <a:custGeom>
              <a:avLst/>
              <a:gdLst>
                <a:gd name="T0" fmla="*/ 595 w 690"/>
                <a:gd name="T1" fmla="*/ 95 h 101"/>
                <a:gd name="T2" fmla="*/ 95 w 690"/>
                <a:gd name="T3" fmla="*/ 95 h 101"/>
                <a:gd name="T4" fmla="*/ 0 w 690"/>
                <a:gd name="T5" fmla="*/ 0 h 101"/>
                <a:gd name="T6" fmla="*/ 0 w 690"/>
                <a:gd name="T7" fmla="*/ 6 h 101"/>
                <a:gd name="T8" fmla="*/ 95 w 690"/>
                <a:gd name="T9" fmla="*/ 101 h 101"/>
                <a:gd name="T10" fmla="*/ 595 w 690"/>
                <a:gd name="T11" fmla="*/ 101 h 101"/>
                <a:gd name="T12" fmla="*/ 690 w 690"/>
                <a:gd name="T13" fmla="*/ 6 h 101"/>
                <a:gd name="T14" fmla="*/ 690 w 690"/>
                <a:gd name="T15" fmla="*/ 0 h 101"/>
                <a:gd name="T16" fmla="*/ 595 w 690"/>
                <a:gd name="T17" fmla="*/ 95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90" h="101">
                  <a:moveTo>
                    <a:pt x="595" y="95"/>
                  </a:moveTo>
                  <a:cubicBezTo>
                    <a:pt x="95" y="95"/>
                    <a:pt x="95" y="95"/>
                    <a:pt x="95" y="95"/>
                  </a:cubicBezTo>
                  <a:cubicBezTo>
                    <a:pt x="43" y="95"/>
                    <a:pt x="0" y="53"/>
                    <a:pt x="0" y="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59"/>
                    <a:pt x="43" y="101"/>
                    <a:pt x="95" y="101"/>
                  </a:cubicBezTo>
                  <a:cubicBezTo>
                    <a:pt x="595" y="101"/>
                    <a:pt x="595" y="101"/>
                    <a:pt x="595" y="101"/>
                  </a:cubicBezTo>
                  <a:cubicBezTo>
                    <a:pt x="648" y="101"/>
                    <a:pt x="690" y="59"/>
                    <a:pt x="690" y="6"/>
                  </a:cubicBezTo>
                  <a:cubicBezTo>
                    <a:pt x="690" y="0"/>
                    <a:pt x="690" y="0"/>
                    <a:pt x="690" y="0"/>
                  </a:cubicBezTo>
                  <a:cubicBezTo>
                    <a:pt x="690" y="53"/>
                    <a:pt x="648" y="95"/>
                    <a:pt x="595" y="95"/>
                  </a:cubicBezTo>
                  <a:close/>
                </a:path>
              </a:pathLst>
            </a:custGeom>
            <a:solidFill>
              <a:srgbClr val="CEC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403F3DE0-7711-4553-A00C-DD299EF39DAD}"/>
                </a:ext>
              </a:extLst>
            </p:cNvPr>
            <p:cNvSpPr>
              <a:spLocks/>
            </p:cNvSpPr>
            <p:nvPr/>
          </p:nvSpPr>
          <p:spPr bwMode="auto">
            <a:xfrm>
              <a:off x="-3514899" y="-4875029"/>
              <a:ext cx="3357564" cy="492126"/>
            </a:xfrm>
            <a:custGeom>
              <a:avLst/>
              <a:gdLst>
                <a:gd name="T0" fmla="*/ 95 w 690"/>
                <a:gd name="T1" fmla="*/ 6 h 101"/>
                <a:gd name="T2" fmla="*/ 595 w 690"/>
                <a:gd name="T3" fmla="*/ 6 h 101"/>
                <a:gd name="T4" fmla="*/ 690 w 690"/>
                <a:gd name="T5" fmla="*/ 101 h 101"/>
                <a:gd name="T6" fmla="*/ 690 w 690"/>
                <a:gd name="T7" fmla="*/ 95 h 101"/>
                <a:gd name="T8" fmla="*/ 595 w 690"/>
                <a:gd name="T9" fmla="*/ 0 h 101"/>
                <a:gd name="T10" fmla="*/ 95 w 690"/>
                <a:gd name="T11" fmla="*/ 0 h 101"/>
                <a:gd name="T12" fmla="*/ 0 w 690"/>
                <a:gd name="T13" fmla="*/ 95 h 101"/>
                <a:gd name="T14" fmla="*/ 0 w 690"/>
                <a:gd name="T15" fmla="*/ 101 h 101"/>
                <a:gd name="T16" fmla="*/ 95 w 690"/>
                <a:gd name="T17" fmla="*/ 6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90" h="101">
                  <a:moveTo>
                    <a:pt x="95" y="6"/>
                  </a:moveTo>
                  <a:cubicBezTo>
                    <a:pt x="595" y="6"/>
                    <a:pt x="595" y="6"/>
                    <a:pt x="595" y="6"/>
                  </a:cubicBezTo>
                  <a:cubicBezTo>
                    <a:pt x="648" y="6"/>
                    <a:pt x="690" y="49"/>
                    <a:pt x="690" y="101"/>
                  </a:cubicBezTo>
                  <a:cubicBezTo>
                    <a:pt x="690" y="95"/>
                    <a:pt x="690" y="95"/>
                    <a:pt x="690" y="95"/>
                  </a:cubicBezTo>
                  <a:cubicBezTo>
                    <a:pt x="690" y="42"/>
                    <a:pt x="648" y="0"/>
                    <a:pt x="595" y="0"/>
                  </a:cubicBezTo>
                  <a:cubicBezTo>
                    <a:pt x="95" y="0"/>
                    <a:pt x="95" y="0"/>
                    <a:pt x="95" y="0"/>
                  </a:cubicBezTo>
                  <a:cubicBezTo>
                    <a:pt x="43" y="0"/>
                    <a:pt x="0" y="42"/>
                    <a:pt x="0" y="95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0" y="49"/>
                    <a:pt x="43" y="6"/>
                    <a:pt x="95" y="6"/>
                  </a:cubicBezTo>
                  <a:close/>
                </a:path>
              </a:pathLst>
            </a:custGeom>
            <a:solidFill>
              <a:srgbClr val="CEC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DDCA2B92-D1F3-4677-B1B8-5BCE215127B7}"/>
                </a:ext>
              </a:extLst>
            </p:cNvPr>
            <p:cNvSpPr>
              <a:spLocks/>
            </p:cNvSpPr>
            <p:nvPr/>
          </p:nvSpPr>
          <p:spPr bwMode="auto">
            <a:xfrm>
              <a:off x="-2030586" y="-4679766"/>
              <a:ext cx="393700" cy="44450"/>
            </a:xfrm>
            <a:custGeom>
              <a:avLst/>
              <a:gdLst>
                <a:gd name="T0" fmla="*/ 7 w 81"/>
                <a:gd name="T1" fmla="*/ 4 h 9"/>
                <a:gd name="T2" fmla="*/ 74 w 81"/>
                <a:gd name="T3" fmla="*/ 4 h 9"/>
                <a:gd name="T4" fmla="*/ 81 w 81"/>
                <a:gd name="T5" fmla="*/ 9 h 9"/>
                <a:gd name="T6" fmla="*/ 81 w 81"/>
                <a:gd name="T7" fmla="*/ 7 h 9"/>
                <a:gd name="T8" fmla="*/ 74 w 81"/>
                <a:gd name="T9" fmla="*/ 0 h 9"/>
                <a:gd name="T10" fmla="*/ 7 w 81"/>
                <a:gd name="T11" fmla="*/ 0 h 9"/>
                <a:gd name="T12" fmla="*/ 0 w 81"/>
                <a:gd name="T13" fmla="*/ 7 h 9"/>
                <a:gd name="T14" fmla="*/ 0 w 81"/>
                <a:gd name="T15" fmla="*/ 9 h 9"/>
                <a:gd name="T16" fmla="*/ 7 w 81"/>
                <a:gd name="T17" fmla="*/ 4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1" h="9">
                  <a:moveTo>
                    <a:pt x="7" y="4"/>
                  </a:moveTo>
                  <a:cubicBezTo>
                    <a:pt x="74" y="4"/>
                    <a:pt x="74" y="4"/>
                    <a:pt x="74" y="4"/>
                  </a:cubicBezTo>
                  <a:cubicBezTo>
                    <a:pt x="77" y="4"/>
                    <a:pt x="80" y="6"/>
                    <a:pt x="81" y="9"/>
                  </a:cubicBezTo>
                  <a:cubicBezTo>
                    <a:pt x="81" y="9"/>
                    <a:pt x="81" y="8"/>
                    <a:pt x="81" y="7"/>
                  </a:cubicBezTo>
                  <a:cubicBezTo>
                    <a:pt x="81" y="3"/>
                    <a:pt x="78" y="0"/>
                    <a:pt x="74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8"/>
                    <a:pt x="0" y="9"/>
                    <a:pt x="0" y="9"/>
                  </a:cubicBezTo>
                  <a:cubicBezTo>
                    <a:pt x="1" y="6"/>
                    <a:pt x="4" y="4"/>
                    <a:pt x="7" y="4"/>
                  </a:cubicBezTo>
                  <a:close/>
                </a:path>
              </a:pathLst>
            </a:custGeom>
            <a:solidFill>
              <a:srgbClr val="C4C4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79" name="Oval 15">
              <a:extLst>
                <a:ext uri="{FF2B5EF4-FFF2-40B4-BE49-F238E27FC236}">
                  <a16:creationId xmlns:a16="http://schemas.microsoft.com/office/drawing/2014/main" id="{A5B87625-0852-4B02-8D66-B0F655B7BA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214735" y="-4694054"/>
              <a:ext cx="101600" cy="101600"/>
            </a:xfrm>
            <a:prstGeom prst="ellipse">
              <a:avLst/>
            </a:prstGeom>
            <a:solidFill>
              <a:srgbClr val="D7D7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80" name="Oval 16">
              <a:extLst>
                <a:ext uri="{FF2B5EF4-FFF2-40B4-BE49-F238E27FC236}">
                  <a16:creationId xmlns:a16="http://schemas.microsoft.com/office/drawing/2014/main" id="{4A9A7993-26E0-4FED-B4B2-B94C5B9685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195686" y="-4675004"/>
              <a:ext cx="63500" cy="63500"/>
            </a:xfrm>
            <a:prstGeom prst="ellipse">
              <a:avLst/>
            </a:prstGeom>
            <a:solidFill>
              <a:srgbClr val="C4C4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81" name="Oval 17">
              <a:extLst>
                <a:ext uri="{FF2B5EF4-FFF2-40B4-BE49-F238E27FC236}">
                  <a16:creationId xmlns:a16="http://schemas.microsoft.com/office/drawing/2014/main" id="{68308D50-8F81-4022-8E5C-9BBC7BA308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483024" y="-4714691"/>
              <a:ext cx="141288" cy="141288"/>
            </a:xfrm>
            <a:prstGeom prst="ellipse">
              <a:avLst/>
            </a:prstGeom>
            <a:solidFill>
              <a:srgbClr val="D7D7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82" name="Oval 18">
              <a:extLst>
                <a:ext uri="{FF2B5EF4-FFF2-40B4-BE49-F238E27FC236}">
                  <a16:creationId xmlns:a16="http://schemas.microsoft.com/office/drawing/2014/main" id="{5FEAFC20-F747-4510-A4DF-8C55DC16A2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459210" y="-4694054"/>
              <a:ext cx="98425" cy="101600"/>
            </a:xfrm>
            <a:prstGeom prst="ellipse">
              <a:avLst/>
            </a:prstGeom>
            <a:solidFill>
              <a:srgbClr val="C4C4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83" name="Oval 19">
              <a:extLst>
                <a:ext uri="{FF2B5EF4-FFF2-40B4-BE49-F238E27FC236}">
                  <a16:creationId xmlns:a16="http://schemas.microsoft.com/office/drawing/2014/main" id="{D4CAD4C0-F3BA-4A4A-9E73-C2FC543951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433810" y="-4670240"/>
              <a:ext cx="47625" cy="53975"/>
            </a:xfrm>
            <a:prstGeom prst="ellipse">
              <a:avLst/>
            </a:prstGeom>
            <a:solidFill>
              <a:srgbClr val="AFAF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84" name="Oval 20">
              <a:extLst>
                <a:ext uri="{FF2B5EF4-FFF2-40B4-BE49-F238E27FC236}">
                  <a16:creationId xmlns:a16="http://schemas.microsoft.com/office/drawing/2014/main" id="{BBD7D811-6A31-49FF-ACE0-05D34BECAC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1559099" y="-4694054"/>
              <a:ext cx="107950" cy="101600"/>
            </a:xfrm>
            <a:prstGeom prst="ellipse">
              <a:avLst/>
            </a:prstGeom>
            <a:solidFill>
              <a:srgbClr val="D7D7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85" name="Oval 21">
              <a:extLst>
                <a:ext uri="{FF2B5EF4-FFF2-40B4-BE49-F238E27FC236}">
                  <a16:creationId xmlns:a16="http://schemas.microsoft.com/office/drawing/2014/main" id="{2C50A87F-800C-48D1-83FC-33A049CBD0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1535285" y="-4675004"/>
              <a:ext cx="63500" cy="63500"/>
            </a:xfrm>
            <a:prstGeom prst="ellipse">
              <a:avLst/>
            </a:prstGeom>
            <a:solidFill>
              <a:srgbClr val="C4C4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86" name="Oval 22">
              <a:extLst>
                <a:ext uri="{FF2B5EF4-FFF2-40B4-BE49-F238E27FC236}">
                  <a16:creationId xmlns:a16="http://schemas.microsoft.com/office/drawing/2014/main" id="{177681EF-E995-4F5A-ADE6-1E0D4A5916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1330498" y="-4714691"/>
              <a:ext cx="141288" cy="141288"/>
            </a:xfrm>
            <a:prstGeom prst="ellipse">
              <a:avLst/>
            </a:prstGeom>
            <a:solidFill>
              <a:srgbClr val="D7D7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87" name="Oval 23">
              <a:extLst>
                <a:ext uri="{FF2B5EF4-FFF2-40B4-BE49-F238E27FC236}">
                  <a16:creationId xmlns:a16="http://schemas.microsoft.com/office/drawing/2014/main" id="{FBAA2201-7D2A-42B3-8D79-7F9D81E1E8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1311448" y="-4694054"/>
              <a:ext cx="103188" cy="101600"/>
            </a:xfrm>
            <a:prstGeom prst="ellipse">
              <a:avLst/>
            </a:prstGeom>
            <a:solidFill>
              <a:srgbClr val="C4C4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88" name="Oval 24">
              <a:extLst>
                <a:ext uri="{FF2B5EF4-FFF2-40B4-BE49-F238E27FC236}">
                  <a16:creationId xmlns:a16="http://schemas.microsoft.com/office/drawing/2014/main" id="{2F111A11-F006-407D-9223-0DC37AE096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1286048" y="-4670241"/>
              <a:ext cx="52388" cy="53975"/>
            </a:xfrm>
            <a:prstGeom prst="ellipse">
              <a:avLst/>
            </a:prstGeom>
            <a:solidFill>
              <a:srgbClr val="AFAF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89" name="Freeform 25">
              <a:extLst>
                <a:ext uri="{FF2B5EF4-FFF2-40B4-BE49-F238E27FC236}">
                  <a16:creationId xmlns:a16="http://schemas.microsoft.com/office/drawing/2014/main" id="{9322A272-C0A9-4E1A-A267-771FFF0D9005}"/>
                </a:ext>
              </a:extLst>
            </p:cNvPr>
            <p:cNvSpPr>
              <a:spLocks/>
            </p:cNvSpPr>
            <p:nvPr/>
          </p:nvSpPr>
          <p:spPr bwMode="auto">
            <a:xfrm>
              <a:off x="-3524424" y="-3916177"/>
              <a:ext cx="9525" cy="209551"/>
            </a:xfrm>
            <a:custGeom>
              <a:avLst/>
              <a:gdLst>
                <a:gd name="T0" fmla="*/ 0 w 2"/>
                <a:gd name="T1" fmla="*/ 0 h 43"/>
                <a:gd name="T2" fmla="*/ 0 w 2"/>
                <a:gd name="T3" fmla="*/ 43 h 43"/>
                <a:gd name="T4" fmla="*/ 1 w 2"/>
                <a:gd name="T5" fmla="*/ 43 h 43"/>
                <a:gd name="T6" fmla="*/ 2 w 2"/>
                <a:gd name="T7" fmla="*/ 43 h 43"/>
                <a:gd name="T8" fmla="*/ 2 w 2"/>
                <a:gd name="T9" fmla="*/ 0 h 43"/>
                <a:gd name="T10" fmla="*/ 1 w 2"/>
                <a:gd name="T11" fmla="*/ 0 h 43"/>
                <a:gd name="T12" fmla="*/ 0 w 2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43">
                  <a:moveTo>
                    <a:pt x="0" y="0"/>
                  </a:moveTo>
                  <a:cubicBezTo>
                    <a:pt x="0" y="43"/>
                    <a:pt x="0" y="43"/>
                    <a:pt x="0" y="43"/>
                  </a:cubicBezTo>
                  <a:cubicBezTo>
                    <a:pt x="0" y="43"/>
                    <a:pt x="0" y="43"/>
                    <a:pt x="1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D3D2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90" name="Freeform 26">
              <a:extLst>
                <a:ext uri="{FF2B5EF4-FFF2-40B4-BE49-F238E27FC236}">
                  <a16:creationId xmlns:a16="http://schemas.microsoft.com/office/drawing/2014/main" id="{155B25F2-F34A-4CA9-9999-187805469EED}"/>
                </a:ext>
              </a:extLst>
            </p:cNvPr>
            <p:cNvSpPr>
              <a:spLocks/>
            </p:cNvSpPr>
            <p:nvPr/>
          </p:nvSpPr>
          <p:spPr bwMode="auto">
            <a:xfrm>
              <a:off x="-3524424" y="-3463737"/>
              <a:ext cx="9525" cy="388939"/>
            </a:xfrm>
            <a:custGeom>
              <a:avLst/>
              <a:gdLst>
                <a:gd name="T0" fmla="*/ 0 w 2"/>
                <a:gd name="T1" fmla="*/ 0 h 80"/>
                <a:gd name="T2" fmla="*/ 0 w 2"/>
                <a:gd name="T3" fmla="*/ 80 h 80"/>
                <a:gd name="T4" fmla="*/ 1 w 2"/>
                <a:gd name="T5" fmla="*/ 80 h 80"/>
                <a:gd name="T6" fmla="*/ 2 w 2"/>
                <a:gd name="T7" fmla="*/ 80 h 80"/>
                <a:gd name="T8" fmla="*/ 2 w 2"/>
                <a:gd name="T9" fmla="*/ 0 h 80"/>
                <a:gd name="T10" fmla="*/ 1 w 2"/>
                <a:gd name="T11" fmla="*/ 0 h 80"/>
                <a:gd name="T12" fmla="*/ 0 w 2"/>
                <a:gd name="T13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80">
                  <a:moveTo>
                    <a:pt x="0" y="0"/>
                  </a:move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0" y="80"/>
                    <a:pt x="1" y="80"/>
                  </a:cubicBezTo>
                  <a:cubicBezTo>
                    <a:pt x="2" y="80"/>
                    <a:pt x="2" y="80"/>
                    <a:pt x="2" y="8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D3D2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91" name="Freeform 27">
              <a:extLst>
                <a:ext uri="{FF2B5EF4-FFF2-40B4-BE49-F238E27FC236}">
                  <a16:creationId xmlns:a16="http://schemas.microsoft.com/office/drawing/2014/main" id="{7E0F33CB-A556-417E-818F-E850CB4B06D7}"/>
                </a:ext>
              </a:extLst>
            </p:cNvPr>
            <p:cNvSpPr>
              <a:spLocks/>
            </p:cNvSpPr>
            <p:nvPr/>
          </p:nvSpPr>
          <p:spPr bwMode="auto">
            <a:xfrm>
              <a:off x="-3524424" y="-2943035"/>
              <a:ext cx="9525" cy="388939"/>
            </a:xfrm>
            <a:custGeom>
              <a:avLst/>
              <a:gdLst>
                <a:gd name="T0" fmla="*/ 0 w 2"/>
                <a:gd name="T1" fmla="*/ 0 h 80"/>
                <a:gd name="T2" fmla="*/ 0 w 2"/>
                <a:gd name="T3" fmla="*/ 80 h 80"/>
                <a:gd name="T4" fmla="*/ 1 w 2"/>
                <a:gd name="T5" fmla="*/ 80 h 80"/>
                <a:gd name="T6" fmla="*/ 2 w 2"/>
                <a:gd name="T7" fmla="*/ 80 h 80"/>
                <a:gd name="T8" fmla="*/ 2 w 2"/>
                <a:gd name="T9" fmla="*/ 0 h 80"/>
                <a:gd name="T10" fmla="*/ 1 w 2"/>
                <a:gd name="T11" fmla="*/ 0 h 80"/>
                <a:gd name="T12" fmla="*/ 0 w 2"/>
                <a:gd name="T13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80">
                  <a:moveTo>
                    <a:pt x="0" y="0"/>
                  </a:move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0" y="80"/>
                    <a:pt x="1" y="80"/>
                  </a:cubicBezTo>
                  <a:cubicBezTo>
                    <a:pt x="2" y="80"/>
                    <a:pt x="2" y="80"/>
                    <a:pt x="2" y="8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D3D2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92" name="Freeform 28">
              <a:extLst>
                <a:ext uri="{FF2B5EF4-FFF2-40B4-BE49-F238E27FC236}">
                  <a16:creationId xmlns:a16="http://schemas.microsoft.com/office/drawing/2014/main" id="{B4AD8304-FF25-4C01-A29C-62B44B2857E6}"/>
                </a:ext>
              </a:extLst>
            </p:cNvPr>
            <p:cNvSpPr>
              <a:spLocks/>
            </p:cNvSpPr>
            <p:nvPr/>
          </p:nvSpPr>
          <p:spPr bwMode="auto">
            <a:xfrm>
              <a:off x="-157335" y="-3089086"/>
              <a:ext cx="28575" cy="787402"/>
            </a:xfrm>
            <a:custGeom>
              <a:avLst/>
              <a:gdLst>
                <a:gd name="T0" fmla="*/ 6 w 6"/>
                <a:gd name="T1" fmla="*/ 158 h 162"/>
                <a:gd name="T2" fmla="*/ 6 w 6"/>
                <a:gd name="T3" fmla="*/ 4 h 162"/>
                <a:gd name="T4" fmla="*/ 2 w 6"/>
                <a:gd name="T5" fmla="*/ 0 h 162"/>
                <a:gd name="T6" fmla="*/ 0 w 6"/>
                <a:gd name="T7" fmla="*/ 0 h 162"/>
                <a:gd name="T8" fmla="*/ 0 w 6"/>
                <a:gd name="T9" fmla="*/ 162 h 162"/>
                <a:gd name="T10" fmla="*/ 2 w 6"/>
                <a:gd name="T11" fmla="*/ 162 h 162"/>
                <a:gd name="T12" fmla="*/ 6 w 6"/>
                <a:gd name="T13" fmla="*/ 158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162">
                  <a:moveTo>
                    <a:pt x="6" y="158"/>
                  </a:moveTo>
                  <a:cubicBezTo>
                    <a:pt x="6" y="4"/>
                    <a:pt x="6" y="4"/>
                    <a:pt x="6" y="4"/>
                  </a:cubicBezTo>
                  <a:cubicBezTo>
                    <a:pt x="6" y="2"/>
                    <a:pt x="4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2" y="162"/>
                    <a:pt x="2" y="162"/>
                    <a:pt x="2" y="162"/>
                  </a:cubicBezTo>
                  <a:cubicBezTo>
                    <a:pt x="4" y="162"/>
                    <a:pt x="6" y="160"/>
                    <a:pt x="6" y="158"/>
                  </a:cubicBezTo>
                  <a:close/>
                </a:path>
              </a:pathLst>
            </a:custGeom>
            <a:solidFill>
              <a:srgbClr val="DEDD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93" name="Freeform 29">
              <a:extLst>
                <a:ext uri="{FF2B5EF4-FFF2-40B4-BE49-F238E27FC236}">
                  <a16:creationId xmlns:a16="http://schemas.microsoft.com/office/drawing/2014/main" id="{5B82E5E9-3946-4EFF-8DE7-DE46097A0C17}"/>
                </a:ext>
              </a:extLst>
            </p:cNvPr>
            <p:cNvSpPr>
              <a:spLocks/>
            </p:cNvSpPr>
            <p:nvPr/>
          </p:nvSpPr>
          <p:spPr bwMode="auto">
            <a:xfrm>
              <a:off x="-157335" y="-3089086"/>
              <a:ext cx="9525" cy="787402"/>
            </a:xfrm>
            <a:custGeom>
              <a:avLst/>
              <a:gdLst>
                <a:gd name="T0" fmla="*/ 2 w 2"/>
                <a:gd name="T1" fmla="*/ 162 h 162"/>
                <a:gd name="T2" fmla="*/ 2 w 2"/>
                <a:gd name="T3" fmla="*/ 0 h 162"/>
                <a:gd name="T4" fmla="*/ 2 w 2"/>
                <a:gd name="T5" fmla="*/ 0 h 162"/>
                <a:gd name="T6" fmla="*/ 0 w 2"/>
                <a:gd name="T7" fmla="*/ 0 h 162"/>
                <a:gd name="T8" fmla="*/ 0 w 2"/>
                <a:gd name="T9" fmla="*/ 162 h 162"/>
                <a:gd name="T10" fmla="*/ 2 w 2"/>
                <a:gd name="T11" fmla="*/ 162 h 162"/>
                <a:gd name="T12" fmla="*/ 2 w 2"/>
                <a:gd name="T13" fmla="*/ 16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162">
                  <a:moveTo>
                    <a:pt x="2" y="162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2" y="162"/>
                    <a:pt x="2" y="162"/>
                    <a:pt x="2" y="162"/>
                  </a:cubicBezTo>
                  <a:cubicBezTo>
                    <a:pt x="2" y="162"/>
                    <a:pt x="2" y="162"/>
                    <a:pt x="2" y="162"/>
                  </a:cubicBezTo>
                  <a:close/>
                </a:path>
              </a:pathLst>
            </a:custGeom>
            <a:solidFill>
              <a:srgbClr val="D3D2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94" name="Rectangle 30">
              <a:extLst>
                <a:ext uri="{FF2B5EF4-FFF2-40B4-BE49-F238E27FC236}">
                  <a16:creationId xmlns:a16="http://schemas.microsoft.com/office/drawing/2014/main" id="{1BD3D1AB-5491-4EF6-947D-564E47F342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25598" y="766964"/>
              <a:ext cx="68263" cy="63500"/>
            </a:xfrm>
            <a:prstGeom prst="rect">
              <a:avLst/>
            </a:prstGeom>
            <a:solidFill>
              <a:srgbClr val="E0DF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95" name="Rectangle 31">
              <a:extLst>
                <a:ext uri="{FF2B5EF4-FFF2-40B4-BE49-F238E27FC236}">
                  <a16:creationId xmlns:a16="http://schemas.microsoft.com/office/drawing/2014/main" id="{F5E3270B-6F6B-45B0-86EC-29E7A71255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3514899" y="766963"/>
              <a:ext cx="68263" cy="63500"/>
            </a:xfrm>
            <a:prstGeom prst="rect">
              <a:avLst/>
            </a:prstGeom>
            <a:solidFill>
              <a:srgbClr val="E0DF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96" name="Rectangle 32">
              <a:extLst>
                <a:ext uri="{FF2B5EF4-FFF2-40B4-BE49-F238E27FC236}">
                  <a16:creationId xmlns:a16="http://schemas.microsoft.com/office/drawing/2014/main" id="{BA362EFC-D4BE-45D1-95C0-2DBD5202A2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25598" y="-4125716"/>
              <a:ext cx="68263" cy="68263"/>
            </a:xfrm>
            <a:prstGeom prst="rect">
              <a:avLst/>
            </a:prstGeom>
            <a:solidFill>
              <a:srgbClr val="E0DF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97" name="Rectangle 33">
              <a:extLst>
                <a:ext uri="{FF2B5EF4-FFF2-40B4-BE49-F238E27FC236}">
                  <a16:creationId xmlns:a16="http://schemas.microsoft.com/office/drawing/2014/main" id="{917968E5-62E8-478F-9A3C-FAC2FDA2EE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3514898" y="-4125714"/>
              <a:ext cx="68263" cy="68263"/>
            </a:xfrm>
            <a:prstGeom prst="rect">
              <a:avLst/>
            </a:prstGeom>
            <a:solidFill>
              <a:srgbClr val="E0DF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</p:grpSp>
      <p:sp>
        <p:nvSpPr>
          <p:cNvPr id="98" name="Freeform 7">
            <a:extLst>
              <a:ext uri="{FF2B5EF4-FFF2-40B4-BE49-F238E27FC236}">
                <a16:creationId xmlns:a16="http://schemas.microsoft.com/office/drawing/2014/main" id="{4C7F7092-F2F5-49BD-9BF3-233E4A80C85D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 bwMode="auto">
          <a:xfrm>
            <a:off x="5146367" y="573759"/>
            <a:ext cx="2025972" cy="4145321"/>
          </a:xfrm>
          <a:custGeom>
            <a:avLst/>
            <a:gdLst>
              <a:gd name="T0" fmla="*/ 562 w 624"/>
              <a:gd name="T1" fmla="*/ 0 h 1272"/>
              <a:gd name="T2" fmla="*/ 507 w 624"/>
              <a:gd name="T3" fmla="*/ 0 h 1272"/>
              <a:gd name="T4" fmla="*/ 477 w 624"/>
              <a:gd name="T5" fmla="*/ 20 h 1272"/>
              <a:gd name="T6" fmla="*/ 476 w 624"/>
              <a:gd name="T7" fmla="*/ 22 h 1272"/>
              <a:gd name="T8" fmla="*/ 447 w 624"/>
              <a:gd name="T9" fmla="*/ 42 h 1272"/>
              <a:gd name="T10" fmla="*/ 178 w 624"/>
              <a:gd name="T11" fmla="*/ 42 h 1272"/>
              <a:gd name="T12" fmla="*/ 148 w 624"/>
              <a:gd name="T13" fmla="*/ 22 h 1272"/>
              <a:gd name="T14" fmla="*/ 147 w 624"/>
              <a:gd name="T15" fmla="*/ 20 h 1272"/>
              <a:gd name="T16" fmla="*/ 118 w 624"/>
              <a:gd name="T17" fmla="*/ 0 h 1272"/>
              <a:gd name="T18" fmla="*/ 63 w 624"/>
              <a:gd name="T19" fmla="*/ 0 h 1272"/>
              <a:gd name="T20" fmla="*/ 17 w 624"/>
              <a:gd name="T21" fmla="*/ 20 h 1272"/>
              <a:gd name="T22" fmla="*/ 0 w 624"/>
              <a:gd name="T23" fmla="*/ 62 h 1272"/>
              <a:gd name="T24" fmla="*/ 0 w 624"/>
              <a:gd name="T25" fmla="*/ 1210 h 1272"/>
              <a:gd name="T26" fmla="*/ 18 w 624"/>
              <a:gd name="T27" fmla="*/ 1254 h 1272"/>
              <a:gd name="T28" fmla="*/ 62 w 624"/>
              <a:gd name="T29" fmla="*/ 1272 h 1272"/>
              <a:gd name="T30" fmla="*/ 562 w 624"/>
              <a:gd name="T31" fmla="*/ 1272 h 1272"/>
              <a:gd name="T32" fmla="*/ 624 w 624"/>
              <a:gd name="T33" fmla="*/ 1210 h 1272"/>
              <a:gd name="T34" fmla="*/ 624 w 624"/>
              <a:gd name="T35" fmla="*/ 62 h 1272"/>
              <a:gd name="T36" fmla="*/ 562 w 624"/>
              <a:gd name="T37" fmla="*/ 0 h 12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624" h="1272">
                <a:moveTo>
                  <a:pt x="562" y="0"/>
                </a:moveTo>
                <a:cubicBezTo>
                  <a:pt x="507" y="0"/>
                  <a:pt x="507" y="0"/>
                  <a:pt x="507" y="0"/>
                </a:cubicBezTo>
                <a:cubicBezTo>
                  <a:pt x="494" y="0"/>
                  <a:pt x="482" y="8"/>
                  <a:pt x="477" y="20"/>
                </a:cubicBezTo>
                <a:cubicBezTo>
                  <a:pt x="476" y="22"/>
                  <a:pt x="476" y="22"/>
                  <a:pt x="476" y="22"/>
                </a:cubicBezTo>
                <a:cubicBezTo>
                  <a:pt x="472" y="35"/>
                  <a:pt x="460" y="42"/>
                  <a:pt x="447" y="42"/>
                </a:cubicBezTo>
                <a:cubicBezTo>
                  <a:pt x="178" y="42"/>
                  <a:pt x="178" y="42"/>
                  <a:pt x="178" y="42"/>
                </a:cubicBezTo>
                <a:cubicBezTo>
                  <a:pt x="165" y="42"/>
                  <a:pt x="153" y="35"/>
                  <a:pt x="148" y="22"/>
                </a:cubicBezTo>
                <a:cubicBezTo>
                  <a:pt x="147" y="20"/>
                  <a:pt x="147" y="20"/>
                  <a:pt x="147" y="20"/>
                </a:cubicBezTo>
                <a:cubicBezTo>
                  <a:pt x="142" y="8"/>
                  <a:pt x="131" y="0"/>
                  <a:pt x="118" y="0"/>
                </a:cubicBezTo>
                <a:cubicBezTo>
                  <a:pt x="63" y="0"/>
                  <a:pt x="63" y="0"/>
                  <a:pt x="63" y="0"/>
                </a:cubicBezTo>
                <a:cubicBezTo>
                  <a:pt x="45" y="0"/>
                  <a:pt x="28" y="7"/>
                  <a:pt x="17" y="20"/>
                </a:cubicBezTo>
                <a:cubicBezTo>
                  <a:pt x="6" y="31"/>
                  <a:pt x="0" y="46"/>
                  <a:pt x="0" y="62"/>
                </a:cubicBezTo>
                <a:cubicBezTo>
                  <a:pt x="0" y="1210"/>
                  <a:pt x="0" y="1210"/>
                  <a:pt x="0" y="1210"/>
                </a:cubicBezTo>
                <a:cubicBezTo>
                  <a:pt x="0" y="1227"/>
                  <a:pt x="7" y="1243"/>
                  <a:pt x="18" y="1254"/>
                </a:cubicBezTo>
                <a:cubicBezTo>
                  <a:pt x="30" y="1266"/>
                  <a:pt x="46" y="1272"/>
                  <a:pt x="62" y="1272"/>
                </a:cubicBezTo>
                <a:cubicBezTo>
                  <a:pt x="562" y="1272"/>
                  <a:pt x="562" y="1272"/>
                  <a:pt x="562" y="1272"/>
                </a:cubicBezTo>
                <a:cubicBezTo>
                  <a:pt x="597" y="1272"/>
                  <a:pt x="624" y="1245"/>
                  <a:pt x="624" y="1210"/>
                </a:cubicBezTo>
                <a:cubicBezTo>
                  <a:pt x="624" y="62"/>
                  <a:pt x="624" y="62"/>
                  <a:pt x="624" y="62"/>
                </a:cubicBezTo>
                <a:cubicBezTo>
                  <a:pt x="624" y="28"/>
                  <a:pt x="597" y="0"/>
                  <a:pt x="562" y="0"/>
                </a:cubicBezTo>
                <a:close/>
              </a:path>
            </a:pathLst>
          </a:custGeom>
          <a:pattFill prst="lgCheck">
            <a:fgClr>
              <a:schemeClr val="bg1"/>
            </a:fgClr>
            <a:bgClr>
              <a:schemeClr val="bg1">
                <a:lumMod val="75000"/>
              </a:schemeClr>
            </a:bgClr>
          </a:patt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ru-RU" sz="300">
                <a:solidFill>
                  <a:schemeClr val="lt1"/>
                </a:solidFill>
              </a:defRPr>
            </a:lvl1pPr>
          </a:lstStyle>
          <a:p>
            <a:pPr lvl="0" algn="ctr"/>
            <a:endParaRPr lang="ru-R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2588" y="383309"/>
            <a:ext cx="3132340" cy="3600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60C2248-B95D-984B-A0F4-42B9A4652AA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4"/>
          </p:nvPr>
        </p:nvSpPr>
        <p:spPr>
          <a:xfrm>
            <a:off x="390527" y="1374774"/>
            <a:ext cx="3131469" cy="297413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78298919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with subtitle and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34">
            <a:extLst>
              <a:ext uri="{FF2B5EF4-FFF2-40B4-BE49-F238E27FC236}">
                <a16:creationId xmlns:a16="http://schemas.microsoft.com/office/drawing/2014/main" id="{394B3B32-2383-40C3-8C2F-FAE6BEB7DF0E}"/>
              </a:ext>
            </a:extLst>
          </p:cNvPr>
          <p:cNvSpPr/>
          <p:nvPr userDrawn="1"/>
        </p:nvSpPr>
        <p:spPr>
          <a:xfrm flipV="1">
            <a:off x="0" y="0"/>
            <a:ext cx="9144000" cy="1531898"/>
          </a:xfrm>
          <a:prstGeom prst="rect">
            <a:avLst/>
          </a:prstGeom>
          <a:solidFill>
            <a:srgbClr val="F9F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81" tIns="17140" rIns="34281" bIns="17140" rtlCol="0" anchor="ctr"/>
          <a:lstStyle/>
          <a:p>
            <a:pPr algn="ctr"/>
            <a:endParaRPr lang="ru-R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2588" y="383308"/>
            <a:ext cx="3213218" cy="96205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60C2248-B95D-984B-A0F4-42B9A4652AA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4"/>
          </p:nvPr>
        </p:nvSpPr>
        <p:spPr>
          <a:xfrm>
            <a:off x="390528" y="1893651"/>
            <a:ext cx="3204257" cy="273192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grpSp>
        <p:nvGrpSpPr>
          <p:cNvPr id="52" name="Группа 113">
            <a:extLst>
              <a:ext uri="{FF2B5EF4-FFF2-40B4-BE49-F238E27FC236}">
                <a16:creationId xmlns:a16="http://schemas.microsoft.com/office/drawing/2014/main" id="{C4912257-2FF5-4D3C-9F13-AD19C842C63E}"/>
              </a:ext>
            </a:extLst>
          </p:cNvPr>
          <p:cNvGrpSpPr/>
          <p:nvPr userDrawn="1"/>
        </p:nvGrpSpPr>
        <p:grpSpPr>
          <a:xfrm>
            <a:off x="3749937" y="600759"/>
            <a:ext cx="2793154" cy="3939319"/>
            <a:chOff x="858665" y="-6595864"/>
            <a:chExt cx="5972175" cy="8423276"/>
          </a:xfrm>
          <a:effectLst>
            <a:reflection blurRad="50800" stA="50000" endPos="8000" dir="5400000" sy="-100000" algn="bl" rotWithShape="0"/>
          </a:effectLst>
        </p:grpSpPr>
        <p:sp>
          <p:nvSpPr>
            <p:cNvPr id="53" name="Freeform 34">
              <a:extLst>
                <a:ext uri="{FF2B5EF4-FFF2-40B4-BE49-F238E27FC236}">
                  <a16:creationId xmlns:a16="http://schemas.microsoft.com/office/drawing/2014/main" id="{C5BD4CFF-37C1-481B-A120-85960087808F}"/>
                </a:ext>
              </a:extLst>
            </p:cNvPr>
            <p:cNvSpPr>
              <a:spLocks/>
            </p:cNvSpPr>
            <p:nvPr/>
          </p:nvSpPr>
          <p:spPr bwMode="auto">
            <a:xfrm>
              <a:off x="892002" y="-6567289"/>
              <a:ext cx="5905500" cy="8361363"/>
            </a:xfrm>
            <a:custGeom>
              <a:avLst/>
              <a:gdLst>
                <a:gd name="T0" fmla="*/ 56 w 1214"/>
                <a:gd name="T1" fmla="*/ 1719 h 1719"/>
                <a:gd name="T2" fmla="*/ 0 w 1214"/>
                <a:gd name="T3" fmla="*/ 1663 h 1719"/>
                <a:gd name="T4" fmla="*/ 0 w 1214"/>
                <a:gd name="T5" fmla="*/ 57 h 1719"/>
                <a:gd name="T6" fmla="*/ 56 w 1214"/>
                <a:gd name="T7" fmla="*/ 0 h 1719"/>
                <a:gd name="T8" fmla="*/ 1158 w 1214"/>
                <a:gd name="T9" fmla="*/ 0 h 1719"/>
                <a:gd name="T10" fmla="*/ 1214 w 1214"/>
                <a:gd name="T11" fmla="*/ 57 h 1719"/>
                <a:gd name="T12" fmla="*/ 1214 w 1214"/>
                <a:gd name="T13" fmla="*/ 1663 h 1719"/>
                <a:gd name="T14" fmla="*/ 1158 w 1214"/>
                <a:gd name="T15" fmla="*/ 1719 h 1719"/>
                <a:gd name="T16" fmla="*/ 56 w 1214"/>
                <a:gd name="T17" fmla="*/ 1719 h 17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14" h="1719">
                  <a:moveTo>
                    <a:pt x="56" y="1719"/>
                  </a:moveTo>
                  <a:cubicBezTo>
                    <a:pt x="25" y="1719"/>
                    <a:pt x="0" y="1694"/>
                    <a:pt x="0" y="1663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0" y="26"/>
                    <a:pt x="25" y="0"/>
                    <a:pt x="56" y="0"/>
                  </a:cubicBezTo>
                  <a:cubicBezTo>
                    <a:pt x="1158" y="0"/>
                    <a:pt x="1158" y="0"/>
                    <a:pt x="1158" y="0"/>
                  </a:cubicBezTo>
                  <a:cubicBezTo>
                    <a:pt x="1189" y="0"/>
                    <a:pt x="1214" y="26"/>
                    <a:pt x="1214" y="57"/>
                  </a:cubicBezTo>
                  <a:cubicBezTo>
                    <a:pt x="1214" y="1663"/>
                    <a:pt x="1214" y="1663"/>
                    <a:pt x="1214" y="1663"/>
                  </a:cubicBezTo>
                  <a:cubicBezTo>
                    <a:pt x="1214" y="1694"/>
                    <a:pt x="1189" y="1719"/>
                    <a:pt x="1158" y="1719"/>
                  </a:cubicBezTo>
                  <a:lnTo>
                    <a:pt x="56" y="1719"/>
                  </a:ln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54" name="Freeform 35">
              <a:extLst>
                <a:ext uri="{FF2B5EF4-FFF2-40B4-BE49-F238E27FC236}">
                  <a16:creationId xmlns:a16="http://schemas.microsoft.com/office/drawing/2014/main" id="{6CE0A69A-8871-46D7-AEEE-E98D29A6050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96765" y="-6557764"/>
              <a:ext cx="5895975" cy="8347075"/>
            </a:xfrm>
            <a:custGeom>
              <a:avLst/>
              <a:gdLst>
                <a:gd name="T0" fmla="*/ 1157 w 1212"/>
                <a:gd name="T1" fmla="*/ 1716 h 1716"/>
                <a:gd name="T2" fmla="*/ 55 w 1212"/>
                <a:gd name="T3" fmla="*/ 1716 h 1716"/>
                <a:gd name="T4" fmla="*/ 0 w 1212"/>
                <a:gd name="T5" fmla="*/ 1661 h 1716"/>
                <a:gd name="T6" fmla="*/ 0 w 1212"/>
                <a:gd name="T7" fmla="*/ 55 h 1716"/>
                <a:gd name="T8" fmla="*/ 55 w 1212"/>
                <a:gd name="T9" fmla="*/ 0 h 1716"/>
                <a:gd name="T10" fmla="*/ 1157 w 1212"/>
                <a:gd name="T11" fmla="*/ 0 h 1716"/>
                <a:gd name="T12" fmla="*/ 1212 w 1212"/>
                <a:gd name="T13" fmla="*/ 55 h 1716"/>
                <a:gd name="T14" fmla="*/ 1212 w 1212"/>
                <a:gd name="T15" fmla="*/ 1661 h 1716"/>
                <a:gd name="T16" fmla="*/ 1157 w 1212"/>
                <a:gd name="T17" fmla="*/ 1716 h 1716"/>
                <a:gd name="T18" fmla="*/ 55 w 1212"/>
                <a:gd name="T19" fmla="*/ 0 h 1716"/>
                <a:gd name="T20" fmla="*/ 1 w 1212"/>
                <a:gd name="T21" fmla="*/ 55 h 1716"/>
                <a:gd name="T22" fmla="*/ 1 w 1212"/>
                <a:gd name="T23" fmla="*/ 1661 h 1716"/>
                <a:gd name="T24" fmla="*/ 55 w 1212"/>
                <a:gd name="T25" fmla="*/ 1715 h 1716"/>
                <a:gd name="T26" fmla="*/ 1157 w 1212"/>
                <a:gd name="T27" fmla="*/ 1715 h 1716"/>
                <a:gd name="T28" fmla="*/ 1211 w 1212"/>
                <a:gd name="T29" fmla="*/ 1661 h 1716"/>
                <a:gd name="T30" fmla="*/ 1211 w 1212"/>
                <a:gd name="T31" fmla="*/ 55 h 1716"/>
                <a:gd name="T32" fmla="*/ 1157 w 1212"/>
                <a:gd name="T33" fmla="*/ 0 h 1716"/>
                <a:gd name="T34" fmla="*/ 55 w 1212"/>
                <a:gd name="T35" fmla="*/ 0 h 1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212" h="1716">
                  <a:moveTo>
                    <a:pt x="1157" y="1716"/>
                  </a:moveTo>
                  <a:cubicBezTo>
                    <a:pt x="55" y="1716"/>
                    <a:pt x="55" y="1716"/>
                    <a:pt x="55" y="1716"/>
                  </a:cubicBezTo>
                  <a:cubicBezTo>
                    <a:pt x="25" y="1716"/>
                    <a:pt x="0" y="1691"/>
                    <a:pt x="0" y="1661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24"/>
                    <a:pt x="25" y="0"/>
                    <a:pt x="55" y="0"/>
                  </a:cubicBezTo>
                  <a:cubicBezTo>
                    <a:pt x="1157" y="0"/>
                    <a:pt x="1157" y="0"/>
                    <a:pt x="1157" y="0"/>
                  </a:cubicBezTo>
                  <a:cubicBezTo>
                    <a:pt x="1187" y="0"/>
                    <a:pt x="1212" y="24"/>
                    <a:pt x="1212" y="55"/>
                  </a:cubicBezTo>
                  <a:cubicBezTo>
                    <a:pt x="1212" y="1661"/>
                    <a:pt x="1212" y="1661"/>
                    <a:pt x="1212" y="1661"/>
                  </a:cubicBezTo>
                  <a:cubicBezTo>
                    <a:pt x="1212" y="1691"/>
                    <a:pt x="1187" y="1716"/>
                    <a:pt x="1157" y="1716"/>
                  </a:cubicBezTo>
                  <a:close/>
                  <a:moveTo>
                    <a:pt x="55" y="0"/>
                  </a:moveTo>
                  <a:cubicBezTo>
                    <a:pt x="25" y="0"/>
                    <a:pt x="1" y="25"/>
                    <a:pt x="1" y="55"/>
                  </a:cubicBezTo>
                  <a:cubicBezTo>
                    <a:pt x="1" y="1661"/>
                    <a:pt x="1" y="1661"/>
                    <a:pt x="1" y="1661"/>
                  </a:cubicBezTo>
                  <a:cubicBezTo>
                    <a:pt x="1" y="1691"/>
                    <a:pt x="25" y="1715"/>
                    <a:pt x="55" y="1715"/>
                  </a:cubicBezTo>
                  <a:cubicBezTo>
                    <a:pt x="1157" y="1715"/>
                    <a:pt x="1157" y="1715"/>
                    <a:pt x="1157" y="1715"/>
                  </a:cubicBezTo>
                  <a:cubicBezTo>
                    <a:pt x="1187" y="1715"/>
                    <a:pt x="1211" y="1691"/>
                    <a:pt x="1211" y="1661"/>
                  </a:cubicBezTo>
                  <a:cubicBezTo>
                    <a:pt x="1211" y="55"/>
                    <a:pt x="1211" y="55"/>
                    <a:pt x="1211" y="55"/>
                  </a:cubicBezTo>
                  <a:cubicBezTo>
                    <a:pt x="1211" y="25"/>
                    <a:pt x="1187" y="0"/>
                    <a:pt x="1157" y="0"/>
                  </a:cubicBezTo>
                  <a:lnTo>
                    <a:pt x="55" y="0"/>
                  </a:lnTo>
                  <a:close/>
                </a:path>
              </a:pathLst>
            </a:custGeom>
            <a:solidFill>
              <a:srgbClr val="E0DF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55" name="Freeform 36">
              <a:extLst>
                <a:ext uri="{FF2B5EF4-FFF2-40B4-BE49-F238E27FC236}">
                  <a16:creationId xmlns:a16="http://schemas.microsoft.com/office/drawing/2014/main" id="{2D72861E-7C7A-4DDA-BC13-1C1488D777B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58665" y="-6595864"/>
              <a:ext cx="5972175" cy="8423275"/>
            </a:xfrm>
            <a:custGeom>
              <a:avLst/>
              <a:gdLst>
                <a:gd name="T0" fmla="*/ 1165 w 1228"/>
                <a:gd name="T1" fmla="*/ 0 h 1732"/>
                <a:gd name="T2" fmla="*/ 63 w 1228"/>
                <a:gd name="T3" fmla="*/ 0 h 1732"/>
                <a:gd name="T4" fmla="*/ 0 w 1228"/>
                <a:gd name="T5" fmla="*/ 63 h 1732"/>
                <a:gd name="T6" fmla="*/ 0 w 1228"/>
                <a:gd name="T7" fmla="*/ 1669 h 1732"/>
                <a:gd name="T8" fmla="*/ 63 w 1228"/>
                <a:gd name="T9" fmla="*/ 1732 h 1732"/>
                <a:gd name="T10" fmla="*/ 1165 w 1228"/>
                <a:gd name="T11" fmla="*/ 1732 h 1732"/>
                <a:gd name="T12" fmla="*/ 1228 w 1228"/>
                <a:gd name="T13" fmla="*/ 1669 h 1732"/>
                <a:gd name="T14" fmla="*/ 1228 w 1228"/>
                <a:gd name="T15" fmla="*/ 63 h 1732"/>
                <a:gd name="T16" fmla="*/ 1165 w 1228"/>
                <a:gd name="T17" fmla="*/ 0 h 1732"/>
                <a:gd name="T18" fmla="*/ 1221 w 1228"/>
                <a:gd name="T19" fmla="*/ 1669 h 1732"/>
                <a:gd name="T20" fmla="*/ 1165 w 1228"/>
                <a:gd name="T21" fmla="*/ 1725 h 1732"/>
                <a:gd name="T22" fmla="*/ 63 w 1228"/>
                <a:gd name="T23" fmla="*/ 1725 h 1732"/>
                <a:gd name="T24" fmla="*/ 7 w 1228"/>
                <a:gd name="T25" fmla="*/ 1669 h 1732"/>
                <a:gd name="T26" fmla="*/ 7 w 1228"/>
                <a:gd name="T27" fmla="*/ 63 h 1732"/>
                <a:gd name="T28" fmla="*/ 63 w 1228"/>
                <a:gd name="T29" fmla="*/ 6 h 1732"/>
                <a:gd name="T30" fmla="*/ 1165 w 1228"/>
                <a:gd name="T31" fmla="*/ 6 h 1732"/>
                <a:gd name="T32" fmla="*/ 1221 w 1228"/>
                <a:gd name="T33" fmla="*/ 63 h 1732"/>
                <a:gd name="T34" fmla="*/ 1221 w 1228"/>
                <a:gd name="T35" fmla="*/ 1669 h 17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228" h="1732">
                  <a:moveTo>
                    <a:pt x="1165" y="0"/>
                  </a:moveTo>
                  <a:cubicBezTo>
                    <a:pt x="63" y="0"/>
                    <a:pt x="63" y="0"/>
                    <a:pt x="63" y="0"/>
                  </a:cubicBezTo>
                  <a:cubicBezTo>
                    <a:pt x="28" y="0"/>
                    <a:pt x="0" y="28"/>
                    <a:pt x="0" y="63"/>
                  </a:cubicBezTo>
                  <a:cubicBezTo>
                    <a:pt x="0" y="1669"/>
                    <a:pt x="0" y="1669"/>
                    <a:pt x="0" y="1669"/>
                  </a:cubicBezTo>
                  <a:cubicBezTo>
                    <a:pt x="0" y="1703"/>
                    <a:pt x="28" y="1732"/>
                    <a:pt x="63" y="1732"/>
                  </a:cubicBezTo>
                  <a:cubicBezTo>
                    <a:pt x="1165" y="1732"/>
                    <a:pt x="1165" y="1732"/>
                    <a:pt x="1165" y="1732"/>
                  </a:cubicBezTo>
                  <a:cubicBezTo>
                    <a:pt x="1200" y="1732"/>
                    <a:pt x="1228" y="1703"/>
                    <a:pt x="1228" y="1669"/>
                  </a:cubicBezTo>
                  <a:cubicBezTo>
                    <a:pt x="1228" y="63"/>
                    <a:pt x="1228" y="63"/>
                    <a:pt x="1228" y="63"/>
                  </a:cubicBezTo>
                  <a:cubicBezTo>
                    <a:pt x="1228" y="28"/>
                    <a:pt x="1200" y="0"/>
                    <a:pt x="1165" y="0"/>
                  </a:cubicBezTo>
                  <a:close/>
                  <a:moveTo>
                    <a:pt x="1221" y="1669"/>
                  </a:moveTo>
                  <a:cubicBezTo>
                    <a:pt x="1221" y="1700"/>
                    <a:pt x="1196" y="1725"/>
                    <a:pt x="1165" y="1725"/>
                  </a:cubicBezTo>
                  <a:cubicBezTo>
                    <a:pt x="63" y="1725"/>
                    <a:pt x="63" y="1725"/>
                    <a:pt x="63" y="1725"/>
                  </a:cubicBezTo>
                  <a:cubicBezTo>
                    <a:pt x="32" y="1725"/>
                    <a:pt x="7" y="1700"/>
                    <a:pt x="7" y="1669"/>
                  </a:cubicBezTo>
                  <a:cubicBezTo>
                    <a:pt x="7" y="63"/>
                    <a:pt x="7" y="63"/>
                    <a:pt x="7" y="63"/>
                  </a:cubicBezTo>
                  <a:cubicBezTo>
                    <a:pt x="7" y="32"/>
                    <a:pt x="32" y="6"/>
                    <a:pt x="63" y="6"/>
                  </a:cubicBezTo>
                  <a:cubicBezTo>
                    <a:pt x="1165" y="6"/>
                    <a:pt x="1165" y="6"/>
                    <a:pt x="1165" y="6"/>
                  </a:cubicBezTo>
                  <a:cubicBezTo>
                    <a:pt x="1196" y="6"/>
                    <a:pt x="1221" y="32"/>
                    <a:pt x="1221" y="63"/>
                  </a:cubicBezTo>
                  <a:lnTo>
                    <a:pt x="1221" y="1669"/>
                  </a:lnTo>
                  <a:close/>
                </a:path>
              </a:pathLst>
            </a:custGeom>
            <a:solidFill>
              <a:srgbClr val="E0DF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56" name="Freeform 37">
              <a:extLst>
                <a:ext uri="{FF2B5EF4-FFF2-40B4-BE49-F238E27FC236}">
                  <a16:creationId xmlns:a16="http://schemas.microsoft.com/office/drawing/2014/main" id="{1AD0090A-182B-4C76-9FD2-74195ED2BF15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1077" y="1278136"/>
              <a:ext cx="388938" cy="346075"/>
            </a:xfrm>
            <a:custGeom>
              <a:avLst/>
              <a:gdLst>
                <a:gd name="T0" fmla="*/ 1 w 80"/>
                <a:gd name="T1" fmla="*/ 42 h 71"/>
                <a:gd name="T2" fmla="*/ 41 w 80"/>
                <a:gd name="T3" fmla="*/ 2 h 71"/>
                <a:gd name="T4" fmla="*/ 80 w 80"/>
                <a:gd name="T5" fmla="*/ 41 h 71"/>
                <a:gd name="T6" fmla="*/ 80 w 80"/>
                <a:gd name="T7" fmla="*/ 40 h 71"/>
                <a:gd name="T8" fmla="*/ 40 w 80"/>
                <a:gd name="T9" fmla="*/ 0 h 71"/>
                <a:gd name="T10" fmla="*/ 0 w 80"/>
                <a:gd name="T11" fmla="*/ 40 h 71"/>
                <a:gd name="T12" fmla="*/ 15 w 80"/>
                <a:gd name="T13" fmla="*/ 71 h 71"/>
                <a:gd name="T14" fmla="*/ 1 w 80"/>
                <a:gd name="T15" fmla="*/ 42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0" h="71">
                  <a:moveTo>
                    <a:pt x="1" y="42"/>
                  </a:moveTo>
                  <a:cubicBezTo>
                    <a:pt x="1" y="20"/>
                    <a:pt x="19" y="2"/>
                    <a:pt x="41" y="2"/>
                  </a:cubicBezTo>
                  <a:cubicBezTo>
                    <a:pt x="62" y="2"/>
                    <a:pt x="80" y="19"/>
                    <a:pt x="80" y="41"/>
                  </a:cubicBezTo>
                  <a:cubicBezTo>
                    <a:pt x="80" y="41"/>
                    <a:pt x="80" y="40"/>
                    <a:pt x="80" y="40"/>
                  </a:cubicBezTo>
                  <a:cubicBezTo>
                    <a:pt x="80" y="18"/>
                    <a:pt x="62" y="0"/>
                    <a:pt x="40" y="0"/>
                  </a:cubicBezTo>
                  <a:cubicBezTo>
                    <a:pt x="18" y="0"/>
                    <a:pt x="0" y="18"/>
                    <a:pt x="0" y="40"/>
                  </a:cubicBezTo>
                  <a:cubicBezTo>
                    <a:pt x="0" y="53"/>
                    <a:pt x="6" y="64"/>
                    <a:pt x="15" y="71"/>
                  </a:cubicBezTo>
                  <a:cubicBezTo>
                    <a:pt x="6" y="64"/>
                    <a:pt x="1" y="53"/>
                    <a:pt x="1" y="42"/>
                  </a:cubicBezTo>
                  <a:close/>
                </a:path>
              </a:pathLst>
            </a:custGeom>
            <a:solidFill>
              <a:srgbClr val="CEC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57" name="Freeform 38">
              <a:extLst>
                <a:ext uri="{FF2B5EF4-FFF2-40B4-BE49-F238E27FC236}">
                  <a16:creationId xmlns:a16="http://schemas.microsoft.com/office/drawing/2014/main" id="{BC2E1EF4-85B1-4761-B5C9-7D02E138CA97}"/>
                </a:ext>
              </a:extLst>
            </p:cNvPr>
            <p:cNvSpPr>
              <a:spLocks/>
            </p:cNvSpPr>
            <p:nvPr/>
          </p:nvSpPr>
          <p:spPr bwMode="auto">
            <a:xfrm>
              <a:off x="3665365" y="1341636"/>
              <a:ext cx="369888" cy="330200"/>
            </a:xfrm>
            <a:custGeom>
              <a:avLst/>
              <a:gdLst>
                <a:gd name="T0" fmla="*/ 75 w 76"/>
                <a:gd name="T1" fmla="*/ 28 h 68"/>
                <a:gd name="T2" fmla="*/ 37 w 76"/>
                <a:gd name="T3" fmla="*/ 66 h 68"/>
                <a:gd name="T4" fmla="*/ 0 w 76"/>
                <a:gd name="T5" fmla="*/ 29 h 68"/>
                <a:gd name="T6" fmla="*/ 0 w 76"/>
                <a:gd name="T7" fmla="*/ 30 h 68"/>
                <a:gd name="T8" fmla="*/ 38 w 76"/>
                <a:gd name="T9" fmla="*/ 68 h 68"/>
                <a:gd name="T10" fmla="*/ 76 w 76"/>
                <a:gd name="T11" fmla="*/ 30 h 68"/>
                <a:gd name="T12" fmla="*/ 62 w 76"/>
                <a:gd name="T13" fmla="*/ 0 h 68"/>
                <a:gd name="T14" fmla="*/ 75 w 76"/>
                <a:gd name="T15" fmla="*/ 28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6" h="68">
                  <a:moveTo>
                    <a:pt x="75" y="28"/>
                  </a:moveTo>
                  <a:cubicBezTo>
                    <a:pt x="75" y="49"/>
                    <a:pt x="58" y="66"/>
                    <a:pt x="37" y="66"/>
                  </a:cubicBezTo>
                  <a:cubicBezTo>
                    <a:pt x="17" y="66"/>
                    <a:pt x="0" y="50"/>
                    <a:pt x="0" y="29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51"/>
                    <a:pt x="17" y="68"/>
                    <a:pt x="38" y="68"/>
                  </a:cubicBezTo>
                  <a:cubicBezTo>
                    <a:pt x="59" y="68"/>
                    <a:pt x="76" y="51"/>
                    <a:pt x="76" y="30"/>
                  </a:cubicBezTo>
                  <a:cubicBezTo>
                    <a:pt x="76" y="18"/>
                    <a:pt x="71" y="7"/>
                    <a:pt x="62" y="0"/>
                  </a:cubicBezTo>
                  <a:cubicBezTo>
                    <a:pt x="70" y="7"/>
                    <a:pt x="75" y="17"/>
                    <a:pt x="75" y="28"/>
                  </a:cubicBezTo>
                  <a:close/>
                </a:path>
              </a:pathLst>
            </a:custGeom>
            <a:solidFill>
              <a:srgbClr val="CEC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58" name="Oval 39">
              <a:extLst>
                <a:ext uri="{FF2B5EF4-FFF2-40B4-BE49-F238E27FC236}">
                  <a16:creationId xmlns:a16="http://schemas.microsoft.com/office/drawing/2014/main" id="{0665C39F-9BFC-4DAC-85E4-C6B14B37F5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65365" y="1292424"/>
              <a:ext cx="369888" cy="365125"/>
            </a:xfrm>
            <a:prstGeom prst="ellipse">
              <a:avLst/>
            </a:prstGeom>
            <a:solidFill>
              <a:srgbClr val="F3F3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59" name="Oval 40">
              <a:extLst>
                <a:ext uri="{FF2B5EF4-FFF2-40B4-BE49-F238E27FC236}">
                  <a16:creationId xmlns:a16="http://schemas.microsoft.com/office/drawing/2014/main" id="{304B3003-459F-40E4-8A92-4CDBC7325C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6015" y="-6324401"/>
              <a:ext cx="117475" cy="112713"/>
            </a:xfrm>
            <a:prstGeom prst="ellipse">
              <a:avLst/>
            </a:prstGeom>
            <a:solidFill>
              <a:srgbClr val="D7D7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60" name="Oval 41">
              <a:extLst>
                <a:ext uri="{FF2B5EF4-FFF2-40B4-BE49-F238E27FC236}">
                  <a16:creationId xmlns:a16="http://schemas.microsoft.com/office/drawing/2014/main" id="{7E20D0EC-D916-4C39-82B9-9687B6D8DD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11415" y="-6303764"/>
              <a:ext cx="68263" cy="73025"/>
            </a:xfrm>
            <a:prstGeom prst="ellipse">
              <a:avLst/>
            </a:prstGeom>
            <a:solidFill>
              <a:srgbClr val="838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61" name="Rectangle 42">
              <a:extLst>
                <a:ext uri="{FF2B5EF4-FFF2-40B4-BE49-F238E27FC236}">
                  <a16:creationId xmlns:a16="http://schemas.microsoft.com/office/drawing/2014/main" id="{E66642F0-CFFF-412D-ABE6-901A008D3B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3152" y="-5914826"/>
              <a:ext cx="5283200" cy="7067550"/>
            </a:xfrm>
            <a:prstGeom prst="rect">
              <a:avLst/>
            </a:prstGeom>
            <a:solidFill>
              <a:srgbClr val="619C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62" name="Freeform 43">
              <a:extLst>
                <a:ext uri="{FF2B5EF4-FFF2-40B4-BE49-F238E27FC236}">
                  <a16:creationId xmlns:a16="http://schemas.microsoft.com/office/drawing/2014/main" id="{410762F2-33DD-4B4B-B6A2-8153B1C65829}"/>
                </a:ext>
              </a:extLst>
            </p:cNvPr>
            <p:cNvSpPr>
              <a:spLocks/>
            </p:cNvSpPr>
            <p:nvPr/>
          </p:nvSpPr>
          <p:spPr bwMode="auto">
            <a:xfrm>
              <a:off x="858665" y="-6595864"/>
              <a:ext cx="5972175" cy="3014663"/>
            </a:xfrm>
            <a:custGeom>
              <a:avLst/>
              <a:gdLst>
                <a:gd name="T0" fmla="*/ 1165 w 1228"/>
                <a:gd name="T1" fmla="*/ 0 h 620"/>
                <a:gd name="T2" fmla="*/ 63 w 1228"/>
                <a:gd name="T3" fmla="*/ 0 h 620"/>
                <a:gd name="T4" fmla="*/ 0 w 1228"/>
                <a:gd name="T5" fmla="*/ 63 h 620"/>
                <a:gd name="T6" fmla="*/ 0 w 1228"/>
                <a:gd name="T7" fmla="*/ 620 h 620"/>
                <a:gd name="T8" fmla="*/ 7 w 1228"/>
                <a:gd name="T9" fmla="*/ 63 h 620"/>
                <a:gd name="T10" fmla="*/ 63 w 1228"/>
                <a:gd name="T11" fmla="*/ 6 h 620"/>
                <a:gd name="T12" fmla="*/ 1165 w 1228"/>
                <a:gd name="T13" fmla="*/ 6 h 620"/>
                <a:gd name="T14" fmla="*/ 1221 w 1228"/>
                <a:gd name="T15" fmla="*/ 63 h 620"/>
                <a:gd name="T16" fmla="*/ 1228 w 1228"/>
                <a:gd name="T17" fmla="*/ 620 h 620"/>
                <a:gd name="T18" fmla="*/ 1228 w 1228"/>
                <a:gd name="T19" fmla="*/ 63 h 620"/>
                <a:gd name="T20" fmla="*/ 1165 w 1228"/>
                <a:gd name="T21" fmla="*/ 0 h 6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28" h="620">
                  <a:moveTo>
                    <a:pt x="1165" y="0"/>
                  </a:moveTo>
                  <a:cubicBezTo>
                    <a:pt x="63" y="0"/>
                    <a:pt x="63" y="0"/>
                    <a:pt x="63" y="0"/>
                  </a:cubicBezTo>
                  <a:cubicBezTo>
                    <a:pt x="28" y="0"/>
                    <a:pt x="0" y="28"/>
                    <a:pt x="0" y="63"/>
                  </a:cubicBezTo>
                  <a:cubicBezTo>
                    <a:pt x="0" y="620"/>
                    <a:pt x="0" y="620"/>
                    <a:pt x="0" y="620"/>
                  </a:cubicBezTo>
                  <a:cubicBezTo>
                    <a:pt x="7" y="63"/>
                    <a:pt x="7" y="63"/>
                    <a:pt x="7" y="63"/>
                  </a:cubicBezTo>
                  <a:cubicBezTo>
                    <a:pt x="7" y="32"/>
                    <a:pt x="32" y="6"/>
                    <a:pt x="63" y="6"/>
                  </a:cubicBezTo>
                  <a:cubicBezTo>
                    <a:pt x="1165" y="6"/>
                    <a:pt x="1165" y="6"/>
                    <a:pt x="1165" y="6"/>
                  </a:cubicBezTo>
                  <a:cubicBezTo>
                    <a:pt x="1196" y="6"/>
                    <a:pt x="1221" y="32"/>
                    <a:pt x="1221" y="63"/>
                  </a:cubicBezTo>
                  <a:cubicBezTo>
                    <a:pt x="1228" y="620"/>
                    <a:pt x="1228" y="620"/>
                    <a:pt x="1228" y="620"/>
                  </a:cubicBezTo>
                  <a:cubicBezTo>
                    <a:pt x="1228" y="63"/>
                    <a:pt x="1228" y="63"/>
                    <a:pt x="1228" y="63"/>
                  </a:cubicBezTo>
                  <a:cubicBezTo>
                    <a:pt x="1228" y="28"/>
                    <a:pt x="1200" y="0"/>
                    <a:pt x="1165" y="0"/>
                  </a:cubicBezTo>
                  <a:close/>
                </a:path>
              </a:pathLst>
            </a:custGeom>
            <a:solidFill>
              <a:srgbClr val="CEC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63" name="Freeform 44">
              <a:extLst>
                <a:ext uri="{FF2B5EF4-FFF2-40B4-BE49-F238E27FC236}">
                  <a16:creationId xmlns:a16="http://schemas.microsoft.com/office/drawing/2014/main" id="{CAFB2F98-D4D1-4F98-87CC-B291213FA6A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8665" y="-1187251"/>
              <a:ext cx="5972175" cy="3014663"/>
            </a:xfrm>
            <a:custGeom>
              <a:avLst/>
              <a:gdLst>
                <a:gd name="T0" fmla="*/ 1221 w 1228"/>
                <a:gd name="T1" fmla="*/ 557 h 620"/>
                <a:gd name="T2" fmla="*/ 1165 w 1228"/>
                <a:gd name="T3" fmla="*/ 613 h 620"/>
                <a:gd name="T4" fmla="*/ 63 w 1228"/>
                <a:gd name="T5" fmla="*/ 613 h 620"/>
                <a:gd name="T6" fmla="*/ 7 w 1228"/>
                <a:gd name="T7" fmla="*/ 557 h 620"/>
                <a:gd name="T8" fmla="*/ 0 w 1228"/>
                <a:gd name="T9" fmla="*/ 0 h 620"/>
                <a:gd name="T10" fmla="*/ 0 w 1228"/>
                <a:gd name="T11" fmla="*/ 557 h 620"/>
                <a:gd name="T12" fmla="*/ 63 w 1228"/>
                <a:gd name="T13" fmla="*/ 620 h 620"/>
                <a:gd name="T14" fmla="*/ 1165 w 1228"/>
                <a:gd name="T15" fmla="*/ 620 h 620"/>
                <a:gd name="T16" fmla="*/ 1228 w 1228"/>
                <a:gd name="T17" fmla="*/ 557 h 620"/>
                <a:gd name="T18" fmla="*/ 1228 w 1228"/>
                <a:gd name="T19" fmla="*/ 0 h 620"/>
                <a:gd name="T20" fmla="*/ 1221 w 1228"/>
                <a:gd name="T21" fmla="*/ 557 h 6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28" h="620">
                  <a:moveTo>
                    <a:pt x="1221" y="557"/>
                  </a:moveTo>
                  <a:cubicBezTo>
                    <a:pt x="1221" y="588"/>
                    <a:pt x="1196" y="613"/>
                    <a:pt x="1165" y="613"/>
                  </a:cubicBezTo>
                  <a:cubicBezTo>
                    <a:pt x="63" y="613"/>
                    <a:pt x="63" y="613"/>
                    <a:pt x="63" y="613"/>
                  </a:cubicBezTo>
                  <a:cubicBezTo>
                    <a:pt x="32" y="613"/>
                    <a:pt x="7" y="588"/>
                    <a:pt x="7" y="55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57"/>
                    <a:pt x="0" y="557"/>
                    <a:pt x="0" y="557"/>
                  </a:cubicBezTo>
                  <a:cubicBezTo>
                    <a:pt x="0" y="591"/>
                    <a:pt x="28" y="620"/>
                    <a:pt x="63" y="620"/>
                  </a:cubicBezTo>
                  <a:cubicBezTo>
                    <a:pt x="1165" y="620"/>
                    <a:pt x="1165" y="620"/>
                    <a:pt x="1165" y="620"/>
                  </a:cubicBezTo>
                  <a:cubicBezTo>
                    <a:pt x="1200" y="620"/>
                    <a:pt x="1228" y="591"/>
                    <a:pt x="1228" y="557"/>
                  </a:cubicBezTo>
                  <a:cubicBezTo>
                    <a:pt x="1228" y="0"/>
                    <a:pt x="1228" y="0"/>
                    <a:pt x="1228" y="0"/>
                  </a:cubicBezTo>
                  <a:lnTo>
                    <a:pt x="1221" y="557"/>
                  </a:lnTo>
                  <a:close/>
                </a:path>
              </a:pathLst>
            </a:custGeom>
            <a:solidFill>
              <a:srgbClr val="CEC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</p:grpSp>
      <p:sp>
        <p:nvSpPr>
          <p:cNvPr id="64" name="Рисунок 21">
            <a:extLst>
              <a:ext uri="{FF2B5EF4-FFF2-40B4-BE49-F238E27FC236}">
                <a16:creationId xmlns:a16="http://schemas.microsoft.com/office/drawing/2014/main" id="{92638155-1F68-4422-A43E-8C234CAF062C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896969" y="907569"/>
            <a:ext cx="2473151" cy="3311173"/>
          </a:xfrm>
          <a:prstGeom prst="rect">
            <a:avLst/>
          </a:prstGeom>
          <a:pattFill prst="lgCheck">
            <a:fgClr>
              <a:schemeClr val="bg1"/>
            </a:fgClr>
            <a:bgClr>
              <a:schemeClr val="bg1">
                <a:lumMod val="75000"/>
              </a:schemeClr>
            </a:bgClr>
          </a:patt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ru-RU" sz="300" dirty="0"/>
            </a:lvl1pPr>
          </a:lstStyle>
          <a:p>
            <a:pPr lvl="0"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6464098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with subtitle and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34">
            <a:extLst>
              <a:ext uri="{FF2B5EF4-FFF2-40B4-BE49-F238E27FC236}">
                <a16:creationId xmlns:a16="http://schemas.microsoft.com/office/drawing/2014/main" id="{394B3B32-2383-40C3-8C2F-FAE6BEB7DF0E}"/>
              </a:ext>
            </a:extLst>
          </p:cNvPr>
          <p:cNvSpPr/>
          <p:nvPr userDrawn="1"/>
        </p:nvSpPr>
        <p:spPr>
          <a:xfrm flipV="1">
            <a:off x="0" y="0"/>
            <a:ext cx="9144000" cy="153189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81" tIns="17140" rIns="34281" bIns="17140" rtlCol="0" anchor="ctr"/>
          <a:lstStyle/>
          <a:p>
            <a:pPr algn="ctr"/>
            <a:endParaRPr lang="ru-R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2587" y="383308"/>
            <a:ext cx="3240743" cy="96205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60C2248-B95D-984B-A0F4-42B9A4652AA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4"/>
          </p:nvPr>
        </p:nvSpPr>
        <p:spPr>
          <a:xfrm>
            <a:off x="390528" y="1893651"/>
            <a:ext cx="3231705" cy="273192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9" name="Slide Number Placeholder 3">
            <a:extLst>
              <a:ext uri="{FF2B5EF4-FFF2-40B4-BE49-F238E27FC236}">
                <a16:creationId xmlns:a16="http://schemas.microsoft.com/office/drawing/2014/main" id="{4717F0CA-0CA4-48ED-95AB-6C85B1C29D96}"/>
              </a:ext>
            </a:extLst>
          </p:cNvPr>
          <p:cNvSpPr txBox="1">
            <a:spLocks/>
          </p:cNvSpPr>
          <p:nvPr userDrawn="1"/>
        </p:nvSpPr>
        <p:spPr>
          <a:xfrm>
            <a:off x="8288339" y="4877568"/>
            <a:ext cx="468000" cy="1350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fi-FI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60C2248-B95D-984B-A0F4-42B9A4652AA7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20" name="Группа 113">
            <a:extLst>
              <a:ext uri="{FF2B5EF4-FFF2-40B4-BE49-F238E27FC236}">
                <a16:creationId xmlns:a16="http://schemas.microsoft.com/office/drawing/2014/main" id="{50927432-459C-4785-B31A-5AF87FD59B9D}"/>
              </a:ext>
            </a:extLst>
          </p:cNvPr>
          <p:cNvGrpSpPr/>
          <p:nvPr userDrawn="1"/>
        </p:nvGrpSpPr>
        <p:grpSpPr>
          <a:xfrm>
            <a:off x="3749937" y="600759"/>
            <a:ext cx="2793154" cy="3939319"/>
            <a:chOff x="858665" y="-6595864"/>
            <a:chExt cx="5972175" cy="8423276"/>
          </a:xfrm>
          <a:effectLst>
            <a:reflection blurRad="50800" stA="50000" endPos="8000" dir="5400000" sy="-100000" algn="bl" rotWithShape="0"/>
          </a:effectLst>
        </p:grpSpPr>
        <p:sp>
          <p:nvSpPr>
            <p:cNvPr id="21" name="Freeform 34">
              <a:extLst>
                <a:ext uri="{FF2B5EF4-FFF2-40B4-BE49-F238E27FC236}">
                  <a16:creationId xmlns:a16="http://schemas.microsoft.com/office/drawing/2014/main" id="{090B1CC6-AD2E-4612-852C-414F483A8F4F}"/>
                </a:ext>
              </a:extLst>
            </p:cNvPr>
            <p:cNvSpPr>
              <a:spLocks/>
            </p:cNvSpPr>
            <p:nvPr/>
          </p:nvSpPr>
          <p:spPr bwMode="auto">
            <a:xfrm>
              <a:off x="892002" y="-6567289"/>
              <a:ext cx="5905500" cy="8361363"/>
            </a:xfrm>
            <a:custGeom>
              <a:avLst/>
              <a:gdLst>
                <a:gd name="T0" fmla="*/ 56 w 1214"/>
                <a:gd name="T1" fmla="*/ 1719 h 1719"/>
                <a:gd name="T2" fmla="*/ 0 w 1214"/>
                <a:gd name="T3" fmla="*/ 1663 h 1719"/>
                <a:gd name="T4" fmla="*/ 0 w 1214"/>
                <a:gd name="T5" fmla="*/ 57 h 1719"/>
                <a:gd name="T6" fmla="*/ 56 w 1214"/>
                <a:gd name="T7" fmla="*/ 0 h 1719"/>
                <a:gd name="T8" fmla="*/ 1158 w 1214"/>
                <a:gd name="T9" fmla="*/ 0 h 1719"/>
                <a:gd name="T10" fmla="*/ 1214 w 1214"/>
                <a:gd name="T11" fmla="*/ 57 h 1719"/>
                <a:gd name="T12" fmla="*/ 1214 w 1214"/>
                <a:gd name="T13" fmla="*/ 1663 h 1719"/>
                <a:gd name="T14" fmla="*/ 1158 w 1214"/>
                <a:gd name="T15" fmla="*/ 1719 h 1719"/>
                <a:gd name="T16" fmla="*/ 56 w 1214"/>
                <a:gd name="T17" fmla="*/ 1719 h 17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14" h="1719">
                  <a:moveTo>
                    <a:pt x="56" y="1719"/>
                  </a:moveTo>
                  <a:cubicBezTo>
                    <a:pt x="25" y="1719"/>
                    <a:pt x="0" y="1694"/>
                    <a:pt x="0" y="1663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0" y="26"/>
                    <a:pt x="25" y="0"/>
                    <a:pt x="56" y="0"/>
                  </a:cubicBezTo>
                  <a:cubicBezTo>
                    <a:pt x="1158" y="0"/>
                    <a:pt x="1158" y="0"/>
                    <a:pt x="1158" y="0"/>
                  </a:cubicBezTo>
                  <a:cubicBezTo>
                    <a:pt x="1189" y="0"/>
                    <a:pt x="1214" y="26"/>
                    <a:pt x="1214" y="57"/>
                  </a:cubicBezTo>
                  <a:cubicBezTo>
                    <a:pt x="1214" y="1663"/>
                    <a:pt x="1214" y="1663"/>
                    <a:pt x="1214" y="1663"/>
                  </a:cubicBezTo>
                  <a:cubicBezTo>
                    <a:pt x="1214" y="1694"/>
                    <a:pt x="1189" y="1719"/>
                    <a:pt x="1158" y="1719"/>
                  </a:cubicBezTo>
                  <a:lnTo>
                    <a:pt x="56" y="1719"/>
                  </a:ln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22" name="Freeform 35">
              <a:extLst>
                <a:ext uri="{FF2B5EF4-FFF2-40B4-BE49-F238E27FC236}">
                  <a16:creationId xmlns:a16="http://schemas.microsoft.com/office/drawing/2014/main" id="{9A7A093F-24AA-4A41-9BDC-69EBB5A9A43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96765" y="-6557764"/>
              <a:ext cx="5895975" cy="8347075"/>
            </a:xfrm>
            <a:custGeom>
              <a:avLst/>
              <a:gdLst>
                <a:gd name="T0" fmla="*/ 1157 w 1212"/>
                <a:gd name="T1" fmla="*/ 1716 h 1716"/>
                <a:gd name="T2" fmla="*/ 55 w 1212"/>
                <a:gd name="T3" fmla="*/ 1716 h 1716"/>
                <a:gd name="T4" fmla="*/ 0 w 1212"/>
                <a:gd name="T5" fmla="*/ 1661 h 1716"/>
                <a:gd name="T6" fmla="*/ 0 w 1212"/>
                <a:gd name="T7" fmla="*/ 55 h 1716"/>
                <a:gd name="T8" fmla="*/ 55 w 1212"/>
                <a:gd name="T9" fmla="*/ 0 h 1716"/>
                <a:gd name="T10" fmla="*/ 1157 w 1212"/>
                <a:gd name="T11" fmla="*/ 0 h 1716"/>
                <a:gd name="T12" fmla="*/ 1212 w 1212"/>
                <a:gd name="T13" fmla="*/ 55 h 1716"/>
                <a:gd name="T14" fmla="*/ 1212 w 1212"/>
                <a:gd name="T15" fmla="*/ 1661 h 1716"/>
                <a:gd name="T16" fmla="*/ 1157 w 1212"/>
                <a:gd name="T17" fmla="*/ 1716 h 1716"/>
                <a:gd name="T18" fmla="*/ 55 w 1212"/>
                <a:gd name="T19" fmla="*/ 0 h 1716"/>
                <a:gd name="T20" fmla="*/ 1 w 1212"/>
                <a:gd name="T21" fmla="*/ 55 h 1716"/>
                <a:gd name="T22" fmla="*/ 1 w 1212"/>
                <a:gd name="T23" fmla="*/ 1661 h 1716"/>
                <a:gd name="T24" fmla="*/ 55 w 1212"/>
                <a:gd name="T25" fmla="*/ 1715 h 1716"/>
                <a:gd name="T26" fmla="*/ 1157 w 1212"/>
                <a:gd name="T27" fmla="*/ 1715 h 1716"/>
                <a:gd name="T28" fmla="*/ 1211 w 1212"/>
                <a:gd name="T29" fmla="*/ 1661 h 1716"/>
                <a:gd name="T30" fmla="*/ 1211 w 1212"/>
                <a:gd name="T31" fmla="*/ 55 h 1716"/>
                <a:gd name="T32" fmla="*/ 1157 w 1212"/>
                <a:gd name="T33" fmla="*/ 0 h 1716"/>
                <a:gd name="T34" fmla="*/ 55 w 1212"/>
                <a:gd name="T35" fmla="*/ 0 h 1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212" h="1716">
                  <a:moveTo>
                    <a:pt x="1157" y="1716"/>
                  </a:moveTo>
                  <a:cubicBezTo>
                    <a:pt x="55" y="1716"/>
                    <a:pt x="55" y="1716"/>
                    <a:pt x="55" y="1716"/>
                  </a:cubicBezTo>
                  <a:cubicBezTo>
                    <a:pt x="25" y="1716"/>
                    <a:pt x="0" y="1691"/>
                    <a:pt x="0" y="1661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24"/>
                    <a:pt x="25" y="0"/>
                    <a:pt x="55" y="0"/>
                  </a:cubicBezTo>
                  <a:cubicBezTo>
                    <a:pt x="1157" y="0"/>
                    <a:pt x="1157" y="0"/>
                    <a:pt x="1157" y="0"/>
                  </a:cubicBezTo>
                  <a:cubicBezTo>
                    <a:pt x="1187" y="0"/>
                    <a:pt x="1212" y="24"/>
                    <a:pt x="1212" y="55"/>
                  </a:cubicBezTo>
                  <a:cubicBezTo>
                    <a:pt x="1212" y="1661"/>
                    <a:pt x="1212" y="1661"/>
                    <a:pt x="1212" y="1661"/>
                  </a:cubicBezTo>
                  <a:cubicBezTo>
                    <a:pt x="1212" y="1691"/>
                    <a:pt x="1187" y="1716"/>
                    <a:pt x="1157" y="1716"/>
                  </a:cubicBezTo>
                  <a:close/>
                  <a:moveTo>
                    <a:pt x="55" y="0"/>
                  </a:moveTo>
                  <a:cubicBezTo>
                    <a:pt x="25" y="0"/>
                    <a:pt x="1" y="25"/>
                    <a:pt x="1" y="55"/>
                  </a:cubicBezTo>
                  <a:cubicBezTo>
                    <a:pt x="1" y="1661"/>
                    <a:pt x="1" y="1661"/>
                    <a:pt x="1" y="1661"/>
                  </a:cubicBezTo>
                  <a:cubicBezTo>
                    <a:pt x="1" y="1691"/>
                    <a:pt x="25" y="1715"/>
                    <a:pt x="55" y="1715"/>
                  </a:cubicBezTo>
                  <a:cubicBezTo>
                    <a:pt x="1157" y="1715"/>
                    <a:pt x="1157" y="1715"/>
                    <a:pt x="1157" y="1715"/>
                  </a:cubicBezTo>
                  <a:cubicBezTo>
                    <a:pt x="1187" y="1715"/>
                    <a:pt x="1211" y="1691"/>
                    <a:pt x="1211" y="1661"/>
                  </a:cubicBezTo>
                  <a:cubicBezTo>
                    <a:pt x="1211" y="55"/>
                    <a:pt x="1211" y="55"/>
                    <a:pt x="1211" y="55"/>
                  </a:cubicBezTo>
                  <a:cubicBezTo>
                    <a:pt x="1211" y="25"/>
                    <a:pt x="1187" y="0"/>
                    <a:pt x="1157" y="0"/>
                  </a:cubicBezTo>
                  <a:lnTo>
                    <a:pt x="55" y="0"/>
                  </a:lnTo>
                  <a:close/>
                </a:path>
              </a:pathLst>
            </a:custGeom>
            <a:solidFill>
              <a:srgbClr val="E0DF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23" name="Freeform 36">
              <a:extLst>
                <a:ext uri="{FF2B5EF4-FFF2-40B4-BE49-F238E27FC236}">
                  <a16:creationId xmlns:a16="http://schemas.microsoft.com/office/drawing/2014/main" id="{A9257347-C487-4B14-982E-2135187299F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58665" y="-6595864"/>
              <a:ext cx="5972175" cy="8423275"/>
            </a:xfrm>
            <a:custGeom>
              <a:avLst/>
              <a:gdLst>
                <a:gd name="T0" fmla="*/ 1165 w 1228"/>
                <a:gd name="T1" fmla="*/ 0 h 1732"/>
                <a:gd name="T2" fmla="*/ 63 w 1228"/>
                <a:gd name="T3" fmla="*/ 0 h 1732"/>
                <a:gd name="T4" fmla="*/ 0 w 1228"/>
                <a:gd name="T5" fmla="*/ 63 h 1732"/>
                <a:gd name="T6" fmla="*/ 0 w 1228"/>
                <a:gd name="T7" fmla="*/ 1669 h 1732"/>
                <a:gd name="T8" fmla="*/ 63 w 1228"/>
                <a:gd name="T9" fmla="*/ 1732 h 1732"/>
                <a:gd name="T10" fmla="*/ 1165 w 1228"/>
                <a:gd name="T11" fmla="*/ 1732 h 1732"/>
                <a:gd name="T12" fmla="*/ 1228 w 1228"/>
                <a:gd name="T13" fmla="*/ 1669 h 1732"/>
                <a:gd name="T14" fmla="*/ 1228 w 1228"/>
                <a:gd name="T15" fmla="*/ 63 h 1732"/>
                <a:gd name="T16" fmla="*/ 1165 w 1228"/>
                <a:gd name="T17" fmla="*/ 0 h 1732"/>
                <a:gd name="T18" fmla="*/ 1221 w 1228"/>
                <a:gd name="T19" fmla="*/ 1669 h 1732"/>
                <a:gd name="T20" fmla="*/ 1165 w 1228"/>
                <a:gd name="T21" fmla="*/ 1725 h 1732"/>
                <a:gd name="T22" fmla="*/ 63 w 1228"/>
                <a:gd name="T23" fmla="*/ 1725 h 1732"/>
                <a:gd name="T24" fmla="*/ 7 w 1228"/>
                <a:gd name="T25" fmla="*/ 1669 h 1732"/>
                <a:gd name="T26" fmla="*/ 7 w 1228"/>
                <a:gd name="T27" fmla="*/ 63 h 1732"/>
                <a:gd name="T28" fmla="*/ 63 w 1228"/>
                <a:gd name="T29" fmla="*/ 6 h 1732"/>
                <a:gd name="T30" fmla="*/ 1165 w 1228"/>
                <a:gd name="T31" fmla="*/ 6 h 1732"/>
                <a:gd name="T32" fmla="*/ 1221 w 1228"/>
                <a:gd name="T33" fmla="*/ 63 h 1732"/>
                <a:gd name="T34" fmla="*/ 1221 w 1228"/>
                <a:gd name="T35" fmla="*/ 1669 h 17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228" h="1732">
                  <a:moveTo>
                    <a:pt x="1165" y="0"/>
                  </a:moveTo>
                  <a:cubicBezTo>
                    <a:pt x="63" y="0"/>
                    <a:pt x="63" y="0"/>
                    <a:pt x="63" y="0"/>
                  </a:cubicBezTo>
                  <a:cubicBezTo>
                    <a:pt x="28" y="0"/>
                    <a:pt x="0" y="28"/>
                    <a:pt x="0" y="63"/>
                  </a:cubicBezTo>
                  <a:cubicBezTo>
                    <a:pt x="0" y="1669"/>
                    <a:pt x="0" y="1669"/>
                    <a:pt x="0" y="1669"/>
                  </a:cubicBezTo>
                  <a:cubicBezTo>
                    <a:pt x="0" y="1703"/>
                    <a:pt x="28" y="1732"/>
                    <a:pt x="63" y="1732"/>
                  </a:cubicBezTo>
                  <a:cubicBezTo>
                    <a:pt x="1165" y="1732"/>
                    <a:pt x="1165" y="1732"/>
                    <a:pt x="1165" y="1732"/>
                  </a:cubicBezTo>
                  <a:cubicBezTo>
                    <a:pt x="1200" y="1732"/>
                    <a:pt x="1228" y="1703"/>
                    <a:pt x="1228" y="1669"/>
                  </a:cubicBezTo>
                  <a:cubicBezTo>
                    <a:pt x="1228" y="63"/>
                    <a:pt x="1228" y="63"/>
                    <a:pt x="1228" y="63"/>
                  </a:cubicBezTo>
                  <a:cubicBezTo>
                    <a:pt x="1228" y="28"/>
                    <a:pt x="1200" y="0"/>
                    <a:pt x="1165" y="0"/>
                  </a:cubicBezTo>
                  <a:close/>
                  <a:moveTo>
                    <a:pt x="1221" y="1669"/>
                  </a:moveTo>
                  <a:cubicBezTo>
                    <a:pt x="1221" y="1700"/>
                    <a:pt x="1196" y="1725"/>
                    <a:pt x="1165" y="1725"/>
                  </a:cubicBezTo>
                  <a:cubicBezTo>
                    <a:pt x="63" y="1725"/>
                    <a:pt x="63" y="1725"/>
                    <a:pt x="63" y="1725"/>
                  </a:cubicBezTo>
                  <a:cubicBezTo>
                    <a:pt x="32" y="1725"/>
                    <a:pt x="7" y="1700"/>
                    <a:pt x="7" y="1669"/>
                  </a:cubicBezTo>
                  <a:cubicBezTo>
                    <a:pt x="7" y="63"/>
                    <a:pt x="7" y="63"/>
                    <a:pt x="7" y="63"/>
                  </a:cubicBezTo>
                  <a:cubicBezTo>
                    <a:pt x="7" y="32"/>
                    <a:pt x="32" y="6"/>
                    <a:pt x="63" y="6"/>
                  </a:cubicBezTo>
                  <a:cubicBezTo>
                    <a:pt x="1165" y="6"/>
                    <a:pt x="1165" y="6"/>
                    <a:pt x="1165" y="6"/>
                  </a:cubicBezTo>
                  <a:cubicBezTo>
                    <a:pt x="1196" y="6"/>
                    <a:pt x="1221" y="32"/>
                    <a:pt x="1221" y="63"/>
                  </a:cubicBezTo>
                  <a:lnTo>
                    <a:pt x="1221" y="1669"/>
                  </a:lnTo>
                  <a:close/>
                </a:path>
              </a:pathLst>
            </a:custGeom>
            <a:solidFill>
              <a:srgbClr val="E0DF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24" name="Freeform 37">
              <a:extLst>
                <a:ext uri="{FF2B5EF4-FFF2-40B4-BE49-F238E27FC236}">
                  <a16:creationId xmlns:a16="http://schemas.microsoft.com/office/drawing/2014/main" id="{94FBC209-2626-43BA-823C-21128F9CAE99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1077" y="1278136"/>
              <a:ext cx="388938" cy="346075"/>
            </a:xfrm>
            <a:custGeom>
              <a:avLst/>
              <a:gdLst>
                <a:gd name="T0" fmla="*/ 1 w 80"/>
                <a:gd name="T1" fmla="*/ 42 h 71"/>
                <a:gd name="T2" fmla="*/ 41 w 80"/>
                <a:gd name="T3" fmla="*/ 2 h 71"/>
                <a:gd name="T4" fmla="*/ 80 w 80"/>
                <a:gd name="T5" fmla="*/ 41 h 71"/>
                <a:gd name="T6" fmla="*/ 80 w 80"/>
                <a:gd name="T7" fmla="*/ 40 h 71"/>
                <a:gd name="T8" fmla="*/ 40 w 80"/>
                <a:gd name="T9" fmla="*/ 0 h 71"/>
                <a:gd name="T10" fmla="*/ 0 w 80"/>
                <a:gd name="T11" fmla="*/ 40 h 71"/>
                <a:gd name="T12" fmla="*/ 15 w 80"/>
                <a:gd name="T13" fmla="*/ 71 h 71"/>
                <a:gd name="T14" fmla="*/ 1 w 80"/>
                <a:gd name="T15" fmla="*/ 42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0" h="71">
                  <a:moveTo>
                    <a:pt x="1" y="42"/>
                  </a:moveTo>
                  <a:cubicBezTo>
                    <a:pt x="1" y="20"/>
                    <a:pt x="19" y="2"/>
                    <a:pt x="41" y="2"/>
                  </a:cubicBezTo>
                  <a:cubicBezTo>
                    <a:pt x="62" y="2"/>
                    <a:pt x="80" y="19"/>
                    <a:pt x="80" y="41"/>
                  </a:cubicBezTo>
                  <a:cubicBezTo>
                    <a:pt x="80" y="41"/>
                    <a:pt x="80" y="40"/>
                    <a:pt x="80" y="40"/>
                  </a:cubicBezTo>
                  <a:cubicBezTo>
                    <a:pt x="80" y="18"/>
                    <a:pt x="62" y="0"/>
                    <a:pt x="40" y="0"/>
                  </a:cubicBezTo>
                  <a:cubicBezTo>
                    <a:pt x="18" y="0"/>
                    <a:pt x="0" y="18"/>
                    <a:pt x="0" y="40"/>
                  </a:cubicBezTo>
                  <a:cubicBezTo>
                    <a:pt x="0" y="53"/>
                    <a:pt x="6" y="64"/>
                    <a:pt x="15" y="71"/>
                  </a:cubicBezTo>
                  <a:cubicBezTo>
                    <a:pt x="6" y="64"/>
                    <a:pt x="1" y="53"/>
                    <a:pt x="1" y="42"/>
                  </a:cubicBezTo>
                  <a:close/>
                </a:path>
              </a:pathLst>
            </a:custGeom>
            <a:solidFill>
              <a:srgbClr val="CEC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25" name="Freeform 38">
              <a:extLst>
                <a:ext uri="{FF2B5EF4-FFF2-40B4-BE49-F238E27FC236}">
                  <a16:creationId xmlns:a16="http://schemas.microsoft.com/office/drawing/2014/main" id="{10CA9DCE-D6DE-496E-8773-F65E55608CCE}"/>
                </a:ext>
              </a:extLst>
            </p:cNvPr>
            <p:cNvSpPr>
              <a:spLocks/>
            </p:cNvSpPr>
            <p:nvPr/>
          </p:nvSpPr>
          <p:spPr bwMode="auto">
            <a:xfrm>
              <a:off x="3665365" y="1341636"/>
              <a:ext cx="369888" cy="330200"/>
            </a:xfrm>
            <a:custGeom>
              <a:avLst/>
              <a:gdLst>
                <a:gd name="T0" fmla="*/ 75 w 76"/>
                <a:gd name="T1" fmla="*/ 28 h 68"/>
                <a:gd name="T2" fmla="*/ 37 w 76"/>
                <a:gd name="T3" fmla="*/ 66 h 68"/>
                <a:gd name="T4" fmla="*/ 0 w 76"/>
                <a:gd name="T5" fmla="*/ 29 h 68"/>
                <a:gd name="T6" fmla="*/ 0 w 76"/>
                <a:gd name="T7" fmla="*/ 30 h 68"/>
                <a:gd name="T8" fmla="*/ 38 w 76"/>
                <a:gd name="T9" fmla="*/ 68 h 68"/>
                <a:gd name="T10" fmla="*/ 76 w 76"/>
                <a:gd name="T11" fmla="*/ 30 h 68"/>
                <a:gd name="T12" fmla="*/ 62 w 76"/>
                <a:gd name="T13" fmla="*/ 0 h 68"/>
                <a:gd name="T14" fmla="*/ 75 w 76"/>
                <a:gd name="T15" fmla="*/ 28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6" h="68">
                  <a:moveTo>
                    <a:pt x="75" y="28"/>
                  </a:moveTo>
                  <a:cubicBezTo>
                    <a:pt x="75" y="49"/>
                    <a:pt x="58" y="66"/>
                    <a:pt x="37" y="66"/>
                  </a:cubicBezTo>
                  <a:cubicBezTo>
                    <a:pt x="17" y="66"/>
                    <a:pt x="0" y="50"/>
                    <a:pt x="0" y="29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51"/>
                    <a:pt x="17" y="68"/>
                    <a:pt x="38" y="68"/>
                  </a:cubicBezTo>
                  <a:cubicBezTo>
                    <a:pt x="59" y="68"/>
                    <a:pt x="76" y="51"/>
                    <a:pt x="76" y="30"/>
                  </a:cubicBezTo>
                  <a:cubicBezTo>
                    <a:pt x="76" y="18"/>
                    <a:pt x="71" y="7"/>
                    <a:pt x="62" y="0"/>
                  </a:cubicBezTo>
                  <a:cubicBezTo>
                    <a:pt x="70" y="7"/>
                    <a:pt x="75" y="17"/>
                    <a:pt x="75" y="28"/>
                  </a:cubicBezTo>
                  <a:close/>
                </a:path>
              </a:pathLst>
            </a:custGeom>
            <a:solidFill>
              <a:srgbClr val="CEC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26" name="Oval 39">
              <a:extLst>
                <a:ext uri="{FF2B5EF4-FFF2-40B4-BE49-F238E27FC236}">
                  <a16:creationId xmlns:a16="http://schemas.microsoft.com/office/drawing/2014/main" id="{179D0CAA-0E31-441D-A99F-43D2391060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65365" y="1292424"/>
              <a:ext cx="369888" cy="365125"/>
            </a:xfrm>
            <a:prstGeom prst="ellipse">
              <a:avLst/>
            </a:prstGeom>
            <a:solidFill>
              <a:srgbClr val="F3F3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27" name="Oval 40">
              <a:extLst>
                <a:ext uri="{FF2B5EF4-FFF2-40B4-BE49-F238E27FC236}">
                  <a16:creationId xmlns:a16="http://schemas.microsoft.com/office/drawing/2014/main" id="{E5BAA248-1839-45B1-BCBE-6A43C98A66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6015" y="-6324401"/>
              <a:ext cx="117475" cy="112713"/>
            </a:xfrm>
            <a:prstGeom prst="ellipse">
              <a:avLst/>
            </a:prstGeom>
            <a:solidFill>
              <a:srgbClr val="D7D7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28" name="Oval 41">
              <a:extLst>
                <a:ext uri="{FF2B5EF4-FFF2-40B4-BE49-F238E27FC236}">
                  <a16:creationId xmlns:a16="http://schemas.microsoft.com/office/drawing/2014/main" id="{537DD22D-C48E-4BB7-8179-FD6AEDCBE5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11415" y="-6303764"/>
              <a:ext cx="68263" cy="73025"/>
            </a:xfrm>
            <a:prstGeom prst="ellipse">
              <a:avLst/>
            </a:prstGeom>
            <a:solidFill>
              <a:srgbClr val="838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29" name="Rectangle 42">
              <a:extLst>
                <a:ext uri="{FF2B5EF4-FFF2-40B4-BE49-F238E27FC236}">
                  <a16:creationId xmlns:a16="http://schemas.microsoft.com/office/drawing/2014/main" id="{4C71C59F-7A18-4856-8936-44ED00AA5D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3152" y="-5914826"/>
              <a:ext cx="5283200" cy="7067550"/>
            </a:xfrm>
            <a:prstGeom prst="rect">
              <a:avLst/>
            </a:prstGeom>
            <a:solidFill>
              <a:srgbClr val="619C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30" name="Freeform 43">
              <a:extLst>
                <a:ext uri="{FF2B5EF4-FFF2-40B4-BE49-F238E27FC236}">
                  <a16:creationId xmlns:a16="http://schemas.microsoft.com/office/drawing/2014/main" id="{BC831EBA-5DC6-46F7-ADC2-D9F581E4DFC9}"/>
                </a:ext>
              </a:extLst>
            </p:cNvPr>
            <p:cNvSpPr>
              <a:spLocks/>
            </p:cNvSpPr>
            <p:nvPr/>
          </p:nvSpPr>
          <p:spPr bwMode="auto">
            <a:xfrm>
              <a:off x="858665" y="-6595864"/>
              <a:ext cx="5972175" cy="3014663"/>
            </a:xfrm>
            <a:custGeom>
              <a:avLst/>
              <a:gdLst>
                <a:gd name="T0" fmla="*/ 1165 w 1228"/>
                <a:gd name="T1" fmla="*/ 0 h 620"/>
                <a:gd name="T2" fmla="*/ 63 w 1228"/>
                <a:gd name="T3" fmla="*/ 0 h 620"/>
                <a:gd name="T4" fmla="*/ 0 w 1228"/>
                <a:gd name="T5" fmla="*/ 63 h 620"/>
                <a:gd name="T6" fmla="*/ 0 w 1228"/>
                <a:gd name="T7" fmla="*/ 620 h 620"/>
                <a:gd name="T8" fmla="*/ 7 w 1228"/>
                <a:gd name="T9" fmla="*/ 63 h 620"/>
                <a:gd name="T10" fmla="*/ 63 w 1228"/>
                <a:gd name="T11" fmla="*/ 6 h 620"/>
                <a:gd name="T12" fmla="*/ 1165 w 1228"/>
                <a:gd name="T13" fmla="*/ 6 h 620"/>
                <a:gd name="T14" fmla="*/ 1221 w 1228"/>
                <a:gd name="T15" fmla="*/ 63 h 620"/>
                <a:gd name="T16" fmla="*/ 1228 w 1228"/>
                <a:gd name="T17" fmla="*/ 620 h 620"/>
                <a:gd name="T18" fmla="*/ 1228 w 1228"/>
                <a:gd name="T19" fmla="*/ 63 h 620"/>
                <a:gd name="T20" fmla="*/ 1165 w 1228"/>
                <a:gd name="T21" fmla="*/ 0 h 6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28" h="620">
                  <a:moveTo>
                    <a:pt x="1165" y="0"/>
                  </a:moveTo>
                  <a:cubicBezTo>
                    <a:pt x="63" y="0"/>
                    <a:pt x="63" y="0"/>
                    <a:pt x="63" y="0"/>
                  </a:cubicBezTo>
                  <a:cubicBezTo>
                    <a:pt x="28" y="0"/>
                    <a:pt x="0" y="28"/>
                    <a:pt x="0" y="63"/>
                  </a:cubicBezTo>
                  <a:cubicBezTo>
                    <a:pt x="0" y="620"/>
                    <a:pt x="0" y="620"/>
                    <a:pt x="0" y="620"/>
                  </a:cubicBezTo>
                  <a:cubicBezTo>
                    <a:pt x="7" y="63"/>
                    <a:pt x="7" y="63"/>
                    <a:pt x="7" y="63"/>
                  </a:cubicBezTo>
                  <a:cubicBezTo>
                    <a:pt x="7" y="32"/>
                    <a:pt x="32" y="6"/>
                    <a:pt x="63" y="6"/>
                  </a:cubicBezTo>
                  <a:cubicBezTo>
                    <a:pt x="1165" y="6"/>
                    <a:pt x="1165" y="6"/>
                    <a:pt x="1165" y="6"/>
                  </a:cubicBezTo>
                  <a:cubicBezTo>
                    <a:pt x="1196" y="6"/>
                    <a:pt x="1221" y="32"/>
                    <a:pt x="1221" y="63"/>
                  </a:cubicBezTo>
                  <a:cubicBezTo>
                    <a:pt x="1228" y="620"/>
                    <a:pt x="1228" y="620"/>
                    <a:pt x="1228" y="620"/>
                  </a:cubicBezTo>
                  <a:cubicBezTo>
                    <a:pt x="1228" y="63"/>
                    <a:pt x="1228" y="63"/>
                    <a:pt x="1228" y="63"/>
                  </a:cubicBezTo>
                  <a:cubicBezTo>
                    <a:pt x="1228" y="28"/>
                    <a:pt x="1200" y="0"/>
                    <a:pt x="1165" y="0"/>
                  </a:cubicBezTo>
                  <a:close/>
                </a:path>
              </a:pathLst>
            </a:custGeom>
            <a:solidFill>
              <a:srgbClr val="CEC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31" name="Freeform 44">
              <a:extLst>
                <a:ext uri="{FF2B5EF4-FFF2-40B4-BE49-F238E27FC236}">
                  <a16:creationId xmlns:a16="http://schemas.microsoft.com/office/drawing/2014/main" id="{8ED660A7-2F40-434B-AB9D-5C933FD87214}"/>
                </a:ext>
              </a:extLst>
            </p:cNvPr>
            <p:cNvSpPr>
              <a:spLocks/>
            </p:cNvSpPr>
            <p:nvPr/>
          </p:nvSpPr>
          <p:spPr bwMode="auto">
            <a:xfrm>
              <a:off x="858665" y="-1187251"/>
              <a:ext cx="5972175" cy="3014663"/>
            </a:xfrm>
            <a:custGeom>
              <a:avLst/>
              <a:gdLst>
                <a:gd name="T0" fmla="*/ 1221 w 1228"/>
                <a:gd name="T1" fmla="*/ 557 h 620"/>
                <a:gd name="T2" fmla="*/ 1165 w 1228"/>
                <a:gd name="T3" fmla="*/ 613 h 620"/>
                <a:gd name="T4" fmla="*/ 63 w 1228"/>
                <a:gd name="T5" fmla="*/ 613 h 620"/>
                <a:gd name="T6" fmla="*/ 7 w 1228"/>
                <a:gd name="T7" fmla="*/ 557 h 620"/>
                <a:gd name="T8" fmla="*/ 0 w 1228"/>
                <a:gd name="T9" fmla="*/ 0 h 620"/>
                <a:gd name="T10" fmla="*/ 0 w 1228"/>
                <a:gd name="T11" fmla="*/ 557 h 620"/>
                <a:gd name="T12" fmla="*/ 63 w 1228"/>
                <a:gd name="T13" fmla="*/ 620 h 620"/>
                <a:gd name="T14" fmla="*/ 1165 w 1228"/>
                <a:gd name="T15" fmla="*/ 620 h 620"/>
                <a:gd name="T16" fmla="*/ 1228 w 1228"/>
                <a:gd name="T17" fmla="*/ 557 h 620"/>
                <a:gd name="T18" fmla="*/ 1228 w 1228"/>
                <a:gd name="T19" fmla="*/ 0 h 620"/>
                <a:gd name="T20" fmla="*/ 1221 w 1228"/>
                <a:gd name="T21" fmla="*/ 557 h 6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28" h="620">
                  <a:moveTo>
                    <a:pt x="1221" y="557"/>
                  </a:moveTo>
                  <a:cubicBezTo>
                    <a:pt x="1221" y="588"/>
                    <a:pt x="1196" y="613"/>
                    <a:pt x="1165" y="613"/>
                  </a:cubicBezTo>
                  <a:cubicBezTo>
                    <a:pt x="63" y="613"/>
                    <a:pt x="63" y="613"/>
                    <a:pt x="63" y="613"/>
                  </a:cubicBezTo>
                  <a:cubicBezTo>
                    <a:pt x="32" y="613"/>
                    <a:pt x="7" y="588"/>
                    <a:pt x="7" y="55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57"/>
                    <a:pt x="0" y="557"/>
                    <a:pt x="0" y="557"/>
                  </a:cubicBezTo>
                  <a:cubicBezTo>
                    <a:pt x="0" y="591"/>
                    <a:pt x="28" y="620"/>
                    <a:pt x="63" y="620"/>
                  </a:cubicBezTo>
                  <a:cubicBezTo>
                    <a:pt x="1165" y="620"/>
                    <a:pt x="1165" y="620"/>
                    <a:pt x="1165" y="620"/>
                  </a:cubicBezTo>
                  <a:cubicBezTo>
                    <a:pt x="1200" y="620"/>
                    <a:pt x="1228" y="591"/>
                    <a:pt x="1228" y="557"/>
                  </a:cubicBezTo>
                  <a:cubicBezTo>
                    <a:pt x="1228" y="0"/>
                    <a:pt x="1228" y="0"/>
                    <a:pt x="1228" y="0"/>
                  </a:cubicBezTo>
                  <a:lnTo>
                    <a:pt x="1221" y="557"/>
                  </a:lnTo>
                  <a:close/>
                </a:path>
              </a:pathLst>
            </a:custGeom>
            <a:solidFill>
              <a:srgbClr val="CEC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</p:grpSp>
      <p:sp>
        <p:nvSpPr>
          <p:cNvPr id="32" name="Рисунок 21">
            <a:extLst>
              <a:ext uri="{FF2B5EF4-FFF2-40B4-BE49-F238E27FC236}">
                <a16:creationId xmlns:a16="http://schemas.microsoft.com/office/drawing/2014/main" id="{3042E93A-58FB-4B4E-86FE-DCE6D5EF836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896969" y="907569"/>
            <a:ext cx="2473151" cy="3311173"/>
          </a:xfrm>
          <a:prstGeom prst="rect">
            <a:avLst/>
          </a:prstGeom>
          <a:pattFill prst="lgCheck">
            <a:fgClr>
              <a:schemeClr val="bg1"/>
            </a:fgClr>
            <a:bgClr>
              <a:schemeClr val="bg1">
                <a:lumMod val="75000"/>
              </a:schemeClr>
            </a:bgClr>
          </a:patt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ru-RU" sz="300" dirty="0"/>
            </a:lvl1pPr>
          </a:lstStyle>
          <a:p>
            <a:pPr lvl="0"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7301741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with subtitle and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21">
            <a:extLst>
              <a:ext uri="{FF2B5EF4-FFF2-40B4-BE49-F238E27FC236}">
                <a16:creationId xmlns:a16="http://schemas.microsoft.com/office/drawing/2014/main" id="{51AEE533-6464-457C-9044-32D56EA266E7}"/>
              </a:ext>
            </a:extLst>
          </p:cNvPr>
          <p:cNvSpPr/>
          <p:nvPr userDrawn="1"/>
        </p:nvSpPr>
        <p:spPr>
          <a:xfrm>
            <a:off x="0" y="1324565"/>
            <a:ext cx="9144000" cy="3370651"/>
          </a:xfrm>
          <a:prstGeom prst="rect">
            <a:avLst/>
          </a:prstGeom>
          <a:solidFill>
            <a:srgbClr val="F9F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81" tIns="17140" rIns="34281" bIns="17140" rtlCol="0" anchor="ctr"/>
          <a:lstStyle/>
          <a:p>
            <a:pPr algn="ctr"/>
            <a:endParaRPr lang="ru-R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2589" y="383309"/>
            <a:ext cx="3625208" cy="3600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60C2248-B95D-984B-A0F4-42B9A4652AA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4"/>
          </p:nvPr>
        </p:nvSpPr>
        <p:spPr>
          <a:xfrm>
            <a:off x="390527" y="1535588"/>
            <a:ext cx="8353233" cy="303415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Рисунок 21">
            <a:extLst>
              <a:ext uri="{FF2B5EF4-FFF2-40B4-BE49-F238E27FC236}">
                <a16:creationId xmlns:a16="http://schemas.microsoft.com/office/drawing/2014/main" id="{8C1D2474-B9B4-40B0-8BE8-994BDBC05AD4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4834707" y="573759"/>
            <a:ext cx="3373968" cy="2154514"/>
          </a:xfrm>
          <a:prstGeom prst="rect">
            <a:avLst/>
          </a:prstGeom>
          <a:pattFill prst="lgCheck">
            <a:fgClr>
              <a:schemeClr val="bg1"/>
            </a:fgClr>
            <a:bgClr>
              <a:schemeClr val="bg1">
                <a:lumMod val="75000"/>
              </a:schemeClr>
            </a:bgClr>
          </a:patt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ru-RU" sz="300" dirty="0"/>
            </a:lvl1pPr>
          </a:lstStyle>
          <a:p>
            <a:pPr lvl="0" algn="ctr"/>
            <a:r>
              <a:rPr lang="en-US" dirty="0"/>
              <a:t>/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5228634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Title with subtitle and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21">
            <a:extLst>
              <a:ext uri="{FF2B5EF4-FFF2-40B4-BE49-F238E27FC236}">
                <a16:creationId xmlns:a16="http://schemas.microsoft.com/office/drawing/2014/main" id="{51AEE533-6464-457C-9044-32D56EA266E7}"/>
              </a:ext>
            </a:extLst>
          </p:cNvPr>
          <p:cNvSpPr/>
          <p:nvPr userDrawn="1"/>
        </p:nvSpPr>
        <p:spPr>
          <a:xfrm>
            <a:off x="0" y="1324565"/>
            <a:ext cx="9144000" cy="337065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81" tIns="17140" rIns="34281" bIns="17140" rtlCol="0" anchor="ctr"/>
          <a:lstStyle/>
          <a:p>
            <a:pPr algn="ctr"/>
            <a:endParaRPr lang="ru-R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2589" y="383309"/>
            <a:ext cx="3625208" cy="3600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60C2248-B95D-984B-A0F4-42B9A4652AA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4"/>
          </p:nvPr>
        </p:nvSpPr>
        <p:spPr>
          <a:xfrm>
            <a:off x="390527" y="1535588"/>
            <a:ext cx="8353233" cy="303415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Рисунок 21">
            <a:extLst>
              <a:ext uri="{FF2B5EF4-FFF2-40B4-BE49-F238E27FC236}">
                <a16:creationId xmlns:a16="http://schemas.microsoft.com/office/drawing/2014/main" id="{8C1D2474-B9B4-40B0-8BE8-994BDBC05AD4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4834707" y="573759"/>
            <a:ext cx="3373968" cy="2154514"/>
          </a:xfrm>
          <a:prstGeom prst="rect">
            <a:avLst/>
          </a:prstGeom>
          <a:pattFill prst="lgCheck">
            <a:fgClr>
              <a:schemeClr val="bg1"/>
            </a:fgClr>
            <a:bgClr>
              <a:schemeClr val="bg1">
                <a:lumMod val="75000"/>
              </a:schemeClr>
            </a:bgClr>
          </a:patt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ru-RU" sz="300" dirty="0"/>
            </a:lvl1pPr>
          </a:lstStyle>
          <a:p>
            <a:pPr lvl="0" algn="ctr"/>
            <a:r>
              <a:rPr lang="en-US" dirty="0"/>
              <a:t>/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9857913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with subtitle and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2588" y="383309"/>
            <a:ext cx="5685836" cy="360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60C2248-B95D-984B-A0F4-42B9A4652AA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4"/>
          </p:nvPr>
        </p:nvSpPr>
        <p:spPr>
          <a:xfrm>
            <a:off x="390527" y="1374774"/>
            <a:ext cx="5680439" cy="325080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grpSp>
        <p:nvGrpSpPr>
          <p:cNvPr id="8" name="Группа 17">
            <a:extLst>
              <a:ext uri="{FF2B5EF4-FFF2-40B4-BE49-F238E27FC236}">
                <a16:creationId xmlns:a16="http://schemas.microsoft.com/office/drawing/2014/main" id="{C4508ACA-3F91-4949-BEDA-30D792BD23F5}"/>
              </a:ext>
            </a:extLst>
          </p:cNvPr>
          <p:cNvGrpSpPr/>
          <p:nvPr userDrawn="1"/>
        </p:nvGrpSpPr>
        <p:grpSpPr>
          <a:xfrm>
            <a:off x="6254340" y="1062166"/>
            <a:ext cx="5764543" cy="3131985"/>
            <a:chOff x="7068965" y="3978474"/>
            <a:chExt cx="13623925" cy="7402512"/>
          </a:xfrm>
          <a:effectLst>
            <a:reflection blurRad="50800" stA="50000" endPos="17000" dir="5400000" sy="-100000" algn="bl" rotWithShape="0"/>
          </a:effectLst>
        </p:grpSpPr>
        <p:sp>
          <p:nvSpPr>
            <p:cNvPr id="9" name="Freeform 60">
              <a:extLst>
                <a:ext uri="{FF2B5EF4-FFF2-40B4-BE49-F238E27FC236}">
                  <a16:creationId xmlns:a16="http://schemas.microsoft.com/office/drawing/2014/main" id="{6B175909-2855-456C-9929-56890650BD98}"/>
                </a:ext>
              </a:extLst>
            </p:cNvPr>
            <p:cNvSpPr>
              <a:spLocks/>
            </p:cNvSpPr>
            <p:nvPr/>
          </p:nvSpPr>
          <p:spPr bwMode="auto">
            <a:xfrm>
              <a:off x="8664402" y="3978474"/>
              <a:ext cx="10433050" cy="7237413"/>
            </a:xfrm>
            <a:custGeom>
              <a:avLst/>
              <a:gdLst>
                <a:gd name="T0" fmla="*/ 2075 w 2145"/>
                <a:gd name="T1" fmla="*/ 1488 h 1488"/>
                <a:gd name="T2" fmla="*/ 70 w 2145"/>
                <a:gd name="T3" fmla="*/ 1488 h 1488"/>
                <a:gd name="T4" fmla="*/ 0 w 2145"/>
                <a:gd name="T5" fmla="*/ 1418 h 1488"/>
                <a:gd name="T6" fmla="*/ 0 w 2145"/>
                <a:gd name="T7" fmla="*/ 71 h 1488"/>
                <a:gd name="T8" fmla="*/ 70 w 2145"/>
                <a:gd name="T9" fmla="*/ 0 h 1488"/>
                <a:gd name="T10" fmla="*/ 2075 w 2145"/>
                <a:gd name="T11" fmla="*/ 0 h 1488"/>
                <a:gd name="T12" fmla="*/ 2145 w 2145"/>
                <a:gd name="T13" fmla="*/ 71 h 1488"/>
                <a:gd name="T14" fmla="*/ 2145 w 2145"/>
                <a:gd name="T15" fmla="*/ 1418 h 1488"/>
                <a:gd name="T16" fmla="*/ 2075 w 2145"/>
                <a:gd name="T17" fmla="*/ 1488 h 1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45" h="1488">
                  <a:moveTo>
                    <a:pt x="2075" y="1488"/>
                  </a:moveTo>
                  <a:cubicBezTo>
                    <a:pt x="70" y="1488"/>
                    <a:pt x="70" y="1488"/>
                    <a:pt x="70" y="1488"/>
                  </a:cubicBezTo>
                  <a:cubicBezTo>
                    <a:pt x="32" y="1488"/>
                    <a:pt x="0" y="1457"/>
                    <a:pt x="0" y="1418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32"/>
                    <a:pt x="32" y="0"/>
                    <a:pt x="70" y="0"/>
                  </a:cubicBezTo>
                  <a:cubicBezTo>
                    <a:pt x="2075" y="0"/>
                    <a:pt x="2075" y="0"/>
                    <a:pt x="2075" y="0"/>
                  </a:cubicBezTo>
                  <a:cubicBezTo>
                    <a:pt x="2113" y="0"/>
                    <a:pt x="2145" y="32"/>
                    <a:pt x="2145" y="71"/>
                  </a:cubicBezTo>
                  <a:cubicBezTo>
                    <a:pt x="2145" y="1418"/>
                    <a:pt x="2145" y="1418"/>
                    <a:pt x="2145" y="1418"/>
                  </a:cubicBezTo>
                  <a:cubicBezTo>
                    <a:pt x="2145" y="1457"/>
                    <a:pt x="2113" y="1488"/>
                    <a:pt x="2075" y="1488"/>
                  </a:cubicBez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0" name="Freeform 61">
              <a:extLst>
                <a:ext uri="{FF2B5EF4-FFF2-40B4-BE49-F238E27FC236}">
                  <a16:creationId xmlns:a16="http://schemas.microsoft.com/office/drawing/2014/main" id="{2E0E091B-7AE1-423E-9C50-2A86F4D0CEC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699327" y="4011811"/>
              <a:ext cx="10364788" cy="7173913"/>
            </a:xfrm>
            <a:custGeom>
              <a:avLst/>
              <a:gdLst>
                <a:gd name="T0" fmla="*/ 2068 w 2131"/>
                <a:gd name="T1" fmla="*/ 1475 h 1475"/>
                <a:gd name="T2" fmla="*/ 63 w 2131"/>
                <a:gd name="T3" fmla="*/ 1475 h 1475"/>
                <a:gd name="T4" fmla="*/ 0 w 2131"/>
                <a:gd name="T5" fmla="*/ 1411 h 1475"/>
                <a:gd name="T6" fmla="*/ 0 w 2131"/>
                <a:gd name="T7" fmla="*/ 64 h 1475"/>
                <a:gd name="T8" fmla="*/ 63 w 2131"/>
                <a:gd name="T9" fmla="*/ 0 h 1475"/>
                <a:gd name="T10" fmla="*/ 2068 w 2131"/>
                <a:gd name="T11" fmla="*/ 0 h 1475"/>
                <a:gd name="T12" fmla="*/ 2131 w 2131"/>
                <a:gd name="T13" fmla="*/ 64 h 1475"/>
                <a:gd name="T14" fmla="*/ 2131 w 2131"/>
                <a:gd name="T15" fmla="*/ 1411 h 1475"/>
                <a:gd name="T16" fmla="*/ 2068 w 2131"/>
                <a:gd name="T17" fmla="*/ 1475 h 1475"/>
                <a:gd name="T18" fmla="*/ 63 w 2131"/>
                <a:gd name="T19" fmla="*/ 3 h 1475"/>
                <a:gd name="T20" fmla="*/ 3 w 2131"/>
                <a:gd name="T21" fmla="*/ 64 h 1475"/>
                <a:gd name="T22" fmla="*/ 3 w 2131"/>
                <a:gd name="T23" fmla="*/ 1411 h 1475"/>
                <a:gd name="T24" fmla="*/ 63 w 2131"/>
                <a:gd name="T25" fmla="*/ 1472 h 1475"/>
                <a:gd name="T26" fmla="*/ 2068 w 2131"/>
                <a:gd name="T27" fmla="*/ 1472 h 1475"/>
                <a:gd name="T28" fmla="*/ 2128 w 2131"/>
                <a:gd name="T29" fmla="*/ 1411 h 1475"/>
                <a:gd name="T30" fmla="*/ 2128 w 2131"/>
                <a:gd name="T31" fmla="*/ 64 h 1475"/>
                <a:gd name="T32" fmla="*/ 2068 w 2131"/>
                <a:gd name="T33" fmla="*/ 3 h 1475"/>
                <a:gd name="T34" fmla="*/ 63 w 2131"/>
                <a:gd name="T35" fmla="*/ 3 h 14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31" h="1475">
                  <a:moveTo>
                    <a:pt x="2068" y="1475"/>
                  </a:moveTo>
                  <a:cubicBezTo>
                    <a:pt x="63" y="1475"/>
                    <a:pt x="63" y="1475"/>
                    <a:pt x="63" y="1475"/>
                  </a:cubicBezTo>
                  <a:cubicBezTo>
                    <a:pt x="28" y="1475"/>
                    <a:pt x="0" y="1446"/>
                    <a:pt x="0" y="1411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0" y="29"/>
                    <a:pt x="28" y="0"/>
                    <a:pt x="63" y="0"/>
                  </a:cubicBezTo>
                  <a:cubicBezTo>
                    <a:pt x="2068" y="0"/>
                    <a:pt x="2068" y="0"/>
                    <a:pt x="2068" y="0"/>
                  </a:cubicBezTo>
                  <a:cubicBezTo>
                    <a:pt x="2103" y="0"/>
                    <a:pt x="2131" y="29"/>
                    <a:pt x="2131" y="64"/>
                  </a:cubicBezTo>
                  <a:cubicBezTo>
                    <a:pt x="2131" y="1411"/>
                    <a:pt x="2131" y="1411"/>
                    <a:pt x="2131" y="1411"/>
                  </a:cubicBezTo>
                  <a:cubicBezTo>
                    <a:pt x="2131" y="1446"/>
                    <a:pt x="2103" y="1475"/>
                    <a:pt x="2068" y="1475"/>
                  </a:cubicBezTo>
                  <a:close/>
                  <a:moveTo>
                    <a:pt x="63" y="3"/>
                  </a:moveTo>
                  <a:cubicBezTo>
                    <a:pt x="30" y="3"/>
                    <a:pt x="3" y="30"/>
                    <a:pt x="3" y="64"/>
                  </a:cubicBezTo>
                  <a:cubicBezTo>
                    <a:pt x="3" y="1411"/>
                    <a:pt x="3" y="1411"/>
                    <a:pt x="3" y="1411"/>
                  </a:cubicBezTo>
                  <a:cubicBezTo>
                    <a:pt x="3" y="1444"/>
                    <a:pt x="30" y="1472"/>
                    <a:pt x="63" y="1472"/>
                  </a:cubicBezTo>
                  <a:cubicBezTo>
                    <a:pt x="2068" y="1472"/>
                    <a:pt x="2068" y="1472"/>
                    <a:pt x="2068" y="1472"/>
                  </a:cubicBezTo>
                  <a:cubicBezTo>
                    <a:pt x="2101" y="1472"/>
                    <a:pt x="2128" y="1444"/>
                    <a:pt x="2128" y="1411"/>
                  </a:cubicBezTo>
                  <a:cubicBezTo>
                    <a:pt x="2128" y="64"/>
                    <a:pt x="2128" y="64"/>
                    <a:pt x="2128" y="64"/>
                  </a:cubicBezTo>
                  <a:cubicBezTo>
                    <a:pt x="2128" y="30"/>
                    <a:pt x="2101" y="3"/>
                    <a:pt x="2068" y="3"/>
                  </a:cubicBezTo>
                  <a:lnTo>
                    <a:pt x="63" y="3"/>
                  </a:lnTo>
                  <a:close/>
                </a:path>
              </a:pathLst>
            </a:custGeom>
            <a:solidFill>
              <a:srgbClr val="A8A8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1" name="Rectangle 62">
              <a:extLst>
                <a:ext uri="{FF2B5EF4-FFF2-40B4-BE49-F238E27FC236}">
                  <a16:creationId xmlns:a16="http://schemas.microsoft.com/office/drawing/2014/main" id="{E5F6F51B-3D00-4494-A504-8B8EF985BF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66052" y="4483299"/>
              <a:ext cx="9431338" cy="6002338"/>
            </a:xfrm>
            <a:prstGeom prst="rect">
              <a:avLst/>
            </a:prstGeom>
            <a:solidFill>
              <a:srgbClr val="619C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2" name="Freeform 63">
              <a:extLst>
                <a:ext uri="{FF2B5EF4-FFF2-40B4-BE49-F238E27FC236}">
                  <a16:creationId xmlns:a16="http://schemas.microsoft.com/office/drawing/2014/main" id="{8A602697-D215-4F1C-A242-55B6C54A0895}"/>
                </a:ext>
              </a:extLst>
            </p:cNvPr>
            <p:cNvSpPr>
              <a:spLocks/>
            </p:cNvSpPr>
            <p:nvPr/>
          </p:nvSpPr>
          <p:spPr bwMode="auto">
            <a:xfrm>
              <a:off x="7068965" y="11088886"/>
              <a:ext cx="13623925" cy="292100"/>
            </a:xfrm>
            <a:custGeom>
              <a:avLst/>
              <a:gdLst>
                <a:gd name="T0" fmla="*/ 2795 w 2801"/>
                <a:gd name="T1" fmla="*/ 0 h 60"/>
                <a:gd name="T2" fmla="*/ 2278 w 2801"/>
                <a:gd name="T3" fmla="*/ 0 h 60"/>
                <a:gd name="T4" fmla="*/ 1986 w 2801"/>
                <a:gd name="T5" fmla="*/ 0 h 60"/>
                <a:gd name="T6" fmla="*/ 815 w 2801"/>
                <a:gd name="T7" fmla="*/ 0 h 60"/>
                <a:gd name="T8" fmla="*/ 523 w 2801"/>
                <a:gd name="T9" fmla="*/ 0 h 60"/>
                <a:gd name="T10" fmla="*/ 6 w 2801"/>
                <a:gd name="T11" fmla="*/ 0 h 60"/>
                <a:gd name="T12" fmla="*/ 126 w 2801"/>
                <a:gd name="T13" fmla="*/ 38 h 60"/>
                <a:gd name="T14" fmla="*/ 484 w 2801"/>
                <a:gd name="T15" fmla="*/ 60 h 60"/>
                <a:gd name="T16" fmla="*/ 815 w 2801"/>
                <a:gd name="T17" fmla="*/ 60 h 60"/>
                <a:gd name="T18" fmla="*/ 1986 w 2801"/>
                <a:gd name="T19" fmla="*/ 60 h 60"/>
                <a:gd name="T20" fmla="*/ 2317 w 2801"/>
                <a:gd name="T21" fmla="*/ 60 h 60"/>
                <a:gd name="T22" fmla="*/ 2675 w 2801"/>
                <a:gd name="T23" fmla="*/ 38 h 60"/>
                <a:gd name="T24" fmla="*/ 2795 w 2801"/>
                <a:gd name="T25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01" h="60">
                  <a:moveTo>
                    <a:pt x="2795" y="0"/>
                  </a:moveTo>
                  <a:cubicBezTo>
                    <a:pt x="2278" y="0"/>
                    <a:pt x="2278" y="0"/>
                    <a:pt x="2278" y="0"/>
                  </a:cubicBezTo>
                  <a:cubicBezTo>
                    <a:pt x="1986" y="0"/>
                    <a:pt x="1986" y="0"/>
                    <a:pt x="1986" y="0"/>
                  </a:cubicBezTo>
                  <a:cubicBezTo>
                    <a:pt x="815" y="0"/>
                    <a:pt x="815" y="0"/>
                    <a:pt x="815" y="0"/>
                  </a:cubicBezTo>
                  <a:cubicBezTo>
                    <a:pt x="523" y="0"/>
                    <a:pt x="523" y="0"/>
                    <a:pt x="523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0" y="21"/>
                    <a:pt x="126" y="38"/>
                  </a:cubicBezTo>
                  <a:cubicBezTo>
                    <a:pt x="252" y="55"/>
                    <a:pt x="393" y="60"/>
                    <a:pt x="484" y="60"/>
                  </a:cubicBezTo>
                  <a:cubicBezTo>
                    <a:pt x="544" y="60"/>
                    <a:pt x="708" y="60"/>
                    <a:pt x="815" y="60"/>
                  </a:cubicBezTo>
                  <a:cubicBezTo>
                    <a:pt x="872" y="60"/>
                    <a:pt x="1986" y="60"/>
                    <a:pt x="1986" y="60"/>
                  </a:cubicBezTo>
                  <a:cubicBezTo>
                    <a:pt x="2093" y="60"/>
                    <a:pt x="2257" y="60"/>
                    <a:pt x="2317" y="60"/>
                  </a:cubicBezTo>
                  <a:cubicBezTo>
                    <a:pt x="2408" y="60"/>
                    <a:pt x="2549" y="55"/>
                    <a:pt x="2675" y="38"/>
                  </a:cubicBezTo>
                  <a:cubicBezTo>
                    <a:pt x="2801" y="21"/>
                    <a:pt x="2795" y="0"/>
                    <a:pt x="2795" y="0"/>
                  </a:cubicBezTo>
                  <a:close/>
                </a:path>
              </a:pathLst>
            </a:custGeom>
            <a:solidFill>
              <a:srgbClr val="CEC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3" name="Freeform 64">
              <a:extLst>
                <a:ext uri="{FF2B5EF4-FFF2-40B4-BE49-F238E27FC236}">
                  <a16:creationId xmlns:a16="http://schemas.microsoft.com/office/drawing/2014/main" id="{AA5CBFA1-92D8-4234-852A-6B63301A6EF1}"/>
                </a:ext>
              </a:extLst>
            </p:cNvPr>
            <p:cNvSpPr>
              <a:spLocks/>
            </p:cNvSpPr>
            <p:nvPr/>
          </p:nvSpPr>
          <p:spPr bwMode="auto">
            <a:xfrm>
              <a:off x="7780165" y="11288911"/>
              <a:ext cx="12203113" cy="92075"/>
            </a:xfrm>
            <a:custGeom>
              <a:avLst/>
              <a:gdLst>
                <a:gd name="T0" fmla="*/ 2198 w 2509"/>
                <a:gd name="T1" fmla="*/ 11 h 19"/>
                <a:gd name="T2" fmla="*/ 1857 w 2509"/>
                <a:gd name="T3" fmla="*/ 11 h 19"/>
                <a:gd name="T4" fmla="*/ 652 w 2509"/>
                <a:gd name="T5" fmla="*/ 11 h 19"/>
                <a:gd name="T6" fmla="*/ 311 w 2509"/>
                <a:gd name="T7" fmla="*/ 11 h 19"/>
                <a:gd name="T8" fmla="*/ 0 w 2509"/>
                <a:gd name="T9" fmla="*/ 0 h 19"/>
                <a:gd name="T10" fmla="*/ 338 w 2509"/>
                <a:gd name="T11" fmla="*/ 19 h 19"/>
                <a:gd name="T12" fmla="*/ 669 w 2509"/>
                <a:gd name="T13" fmla="*/ 19 h 19"/>
                <a:gd name="T14" fmla="*/ 1840 w 2509"/>
                <a:gd name="T15" fmla="*/ 19 h 19"/>
                <a:gd name="T16" fmla="*/ 2171 w 2509"/>
                <a:gd name="T17" fmla="*/ 19 h 19"/>
                <a:gd name="T18" fmla="*/ 2509 w 2509"/>
                <a:gd name="T19" fmla="*/ 0 h 19"/>
                <a:gd name="T20" fmla="*/ 2198 w 2509"/>
                <a:gd name="T21" fmla="*/ 1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9" h="19">
                  <a:moveTo>
                    <a:pt x="2198" y="11"/>
                  </a:moveTo>
                  <a:cubicBezTo>
                    <a:pt x="2136" y="11"/>
                    <a:pt x="1967" y="11"/>
                    <a:pt x="1857" y="11"/>
                  </a:cubicBezTo>
                  <a:cubicBezTo>
                    <a:pt x="1857" y="11"/>
                    <a:pt x="710" y="11"/>
                    <a:pt x="652" y="11"/>
                  </a:cubicBezTo>
                  <a:cubicBezTo>
                    <a:pt x="542" y="11"/>
                    <a:pt x="373" y="11"/>
                    <a:pt x="311" y="11"/>
                  </a:cubicBezTo>
                  <a:cubicBezTo>
                    <a:pt x="230" y="11"/>
                    <a:pt x="113" y="8"/>
                    <a:pt x="0" y="0"/>
                  </a:cubicBezTo>
                  <a:cubicBezTo>
                    <a:pt x="120" y="14"/>
                    <a:pt x="251" y="19"/>
                    <a:pt x="338" y="19"/>
                  </a:cubicBezTo>
                  <a:cubicBezTo>
                    <a:pt x="398" y="19"/>
                    <a:pt x="562" y="19"/>
                    <a:pt x="669" y="19"/>
                  </a:cubicBezTo>
                  <a:cubicBezTo>
                    <a:pt x="726" y="19"/>
                    <a:pt x="1840" y="19"/>
                    <a:pt x="1840" y="19"/>
                  </a:cubicBezTo>
                  <a:cubicBezTo>
                    <a:pt x="1947" y="19"/>
                    <a:pt x="2111" y="19"/>
                    <a:pt x="2171" y="19"/>
                  </a:cubicBezTo>
                  <a:cubicBezTo>
                    <a:pt x="2258" y="19"/>
                    <a:pt x="2389" y="14"/>
                    <a:pt x="2509" y="0"/>
                  </a:cubicBezTo>
                  <a:cubicBezTo>
                    <a:pt x="2396" y="8"/>
                    <a:pt x="2279" y="11"/>
                    <a:pt x="2198" y="11"/>
                  </a:cubicBezTo>
                  <a:close/>
                </a:path>
              </a:pathLst>
            </a:custGeom>
            <a:solidFill>
              <a:srgbClr val="838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4" name="Freeform 65">
              <a:extLst>
                <a:ext uri="{FF2B5EF4-FFF2-40B4-BE49-F238E27FC236}">
                  <a16:creationId xmlns:a16="http://schemas.microsoft.com/office/drawing/2014/main" id="{02A2C68F-17AA-4AD5-9D16-200757BD5440}"/>
                </a:ext>
              </a:extLst>
            </p:cNvPr>
            <p:cNvSpPr>
              <a:spLocks/>
            </p:cNvSpPr>
            <p:nvPr/>
          </p:nvSpPr>
          <p:spPr bwMode="auto">
            <a:xfrm>
              <a:off x="7137227" y="11138099"/>
              <a:ext cx="13487400" cy="68263"/>
            </a:xfrm>
            <a:custGeom>
              <a:avLst/>
              <a:gdLst>
                <a:gd name="T0" fmla="*/ 2773 w 2773"/>
                <a:gd name="T1" fmla="*/ 0 h 14"/>
                <a:gd name="T2" fmla="*/ 1627 w 2773"/>
                <a:gd name="T3" fmla="*/ 0 h 14"/>
                <a:gd name="T4" fmla="*/ 1618 w 2773"/>
                <a:gd name="T5" fmla="*/ 3 h 14"/>
                <a:gd name="T6" fmla="*/ 1565 w 2773"/>
                <a:gd name="T7" fmla="*/ 13 h 14"/>
                <a:gd name="T8" fmla="*/ 1208 w 2773"/>
                <a:gd name="T9" fmla="*/ 13 h 14"/>
                <a:gd name="T10" fmla="*/ 1155 w 2773"/>
                <a:gd name="T11" fmla="*/ 3 h 14"/>
                <a:gd name="T12" fmla="*/ 1146 w 2773"/>
                <a:gd name="T13" fmla="*/ 0 h 14"/>
                <a:gd name="T14" fmla="*/ 0 w 2773"/>
                <a:gd name="T15" fmla="*/ 0 h 14"/>
                <a:gd name="T16" fmla="*/ 2 w 2773"/>
                <a:gd name="T17" fmla="*/ 1 h 14"/>
                <a:gd name="T18" fmla="*/ 1146 w 2773"/>
                <a:gd name="T19" fmla="*/ 1 h 14"/>
                <a:gd name="T20" fmla="*/ 1154 w 2773"/>
                <a:gd name="T21" fmla="*/ 4 h 14"/>
                <a:gd name="T22" fmla="*/ 1208 w 2773"/>
                <a:gd name="T23" fmla="*/ 14 h 14"/>
                <a:gd name="T24" fmla="*/ 1565 w 2773"/>
                <a:gd name="T25" fmla="*/ 14 h 14"/>
                <a:gd name="T26" fmla="*/ 1619 w 2773"/>
                <a:gd name="T27" fmla="*/ 4 h 14"/>
                <a:gd name="T28" fmla="*/ 1627 w 2773"/>
                <a:gd name="T29" fmla="*/ 1 h 14"/>
                <a:gd name="T30" fmla="*/ 2771 w 2773"/>
                <a:gd name="T31" fmla="*/ 1 h 14"/>
                <a:gd name="T32" fmla="*/ 2773 w 2773"/>
                <a:gd name="T33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73" h="14">
                  <a:moveTo>
                    <a:pt x="2773" y="0"/>
                  </a:moveTo>
                  <a:cubicBezTo>
                    <a:pt x="1627" y="0"/>
                    <a:pt x="1627" y="0"/>
                    <a:pt x="1627" y="0"/>
                  </a:cubicBezTo>
                  <a:cubicBezTo>
                    <a:pt x="1624" y="0"/>
                    <a:pt x="1621" y="1"/>
                    <a:pt x="1618" y="3"/>
                  </a:cubicBezTo>
                  <a:cubicBezTo>
                    <a:pt x="1613" y="7"/>
                    <a:pt x="1600" y="13"/>
                    <a:pt x="1565" y="13"/>
                  </a:cubicBezTo>
                  <a:cubicBezTo>
                    <a:pt x="1208" y="13"/>
                    <a:pt x="1208" y="13"/>
                    <a:pt x="1208" y="13"/>
                  </a:cubicBezTo>
                  <a:cubicBezTo>
                    <a:pt x="1173" y="13"/>
                    <a:pt x="1160" y="7"/>
                    <a:pt x="1155" y="3"/>
                  </a:cubicBezTo>
                  <a:cubicBezTo>
                    <a:pt x="1152" y="1"/>
                    <a:pt x="1149" y="0"/>
                    <a:pt x="114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1" y="1"/>
                    <a:pt x="2" y="1"/>
                  </a:cubicBezTo>
                  <a:cubicBezTo>
                    <a:pt x="1146" y="1"/>
                    <a:pt x="1146" y="1"/>
                    <a:pt x="1146" y="1"/>
                  </a:cubicBezTo>
                  <a:cubicBezTo>
                    <a:pt x="1149" y="1"/>
                    <a:pt x="1152" y="2"/>
                    <a:pt x="1154" y="4"/>
                  </a:cubicBezTo>
                  <a:cubicBezTo>
                    <a:pt x="1159" y="8"/>
                    <a:pt x="1173" y="14"/>
                    <a:pt x="1208" y="14"/>
                  </a:cubicBezTo>
                  <a:cubicBezTo>
                    <a:pt x="1565" y="14"/>
                    <a:pt x="1565" y="14"/>
                    <a:pt x="1565" y="14"/>
                  </a:cubicBezTo>
                  <a:cubicBezTo>
                    <a:pt x="1600" y="14"/>
                    <a:pt x="1614" y="8"/>
                    <a:pt x="1619" y="4"/>
                  </a:cubicBezTo>
                  <a:cubicBezTo>
                    <a:pt x="1621" y="2"/>
                    <a:pt x="1624" y="1"/>
                    <a:pt x="1627" y="1"/>
                  </a:cubicBezTo>
                  <a:cubicBezTo>
                    <a:pt x="2771" y="1"/>
                    <a:pt x="2771" y="1"/>
                    <a:pt x="2771" y="1"/>
                  </a:cubicBezTo>
                  <a:cubicBezTo>
                    <a:pt x="2772" y="1"/>
                    <a:pt x="2773" y="1"/>
                    <a:pt x="2773" y="0"/>
                  </a:cubicBezTo>
                  <a:close/>
                </a:path>
              </a:pathLst>
            </a:custGeom>
            <a:solidFill>
              <a:srgbClr val="E4E4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5" name="Freeform 66">
              <a:extLst>
                <a:ext uri="{FF2B5EF4-FFF2-40B4-BE49-F238E27FC236}">
                  <a16:creationId xmlns:a16="http://schemas.microsoft.com/office/drawing/2014/main" id="{A9029FC5-55E7-4E48-B3E9-573895393DFF}"/>
                </a:ext>
              </a:extLst>
            </p:cNvPr>
            <p:cNvSpPr>
              <a:spLocks/>
            </p:cNvSpPr>
            <p:nvPr/>
          </p:nvSpPr>
          <p:spPr bwMode="auto">
            <a:xfrm>
              <a:off x="7094365" y="11088886"/>
              <a:ext cx="13574713" cy="19050"/>
            </a:xfrm>
            <a:custGeom>
              <a:avLst/>
              <a:gdLst>
                <a:gd name="T0" fmla="*/ 2273 w 2791"/>
                <a:gd name="T1" fmla="*/ 0 h 4"/>
                <a:gd name="T2" fmla="*/ 1981 w 2791"/>
                <a:gd name="T3" fmla="*/ 0 h 4"/>
                <a:gd name="T4" fmla="*/ 810 w 2791"/>
                <a:gd name="T5" fmla="*/ 0 h 4"/>
                <a:gd name="T6" fmla="*/ 518 w 2791"/>
                <a:gd name="T7" fmla="*/ 0 h 4"/>
                <a:gd name="T8" fmla="*/ 1 w 2791"/>
                <a:gd name="T9" fmla="*/ 0 h 4"/>
                <a:gd name="T10" fmla="*/ 2 w 2791"/>
                <a:gd name="T11" fmla="*/ 4 h 4"/>
                <a:gd name="T12" fmla="*/ 2789 w 2791"/>
                <a:gd name="T13" fmla="*/ 4 h 4"/>
                <a:gd name="T14" fmla="*/ 2790 w 2791"/>
                <a:gd name="T15" fmla="*/ 0 h 4"/>
                <a:gd name="T16" fmla="*/ 2273 w 2791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91" h="4">
                  <a:moveTo>
                    <a:pt x="2273" y="0"/>
                  </a:moveTo>
                  <a:cubicBezTo>
                    <a:pt x="1981" y="0"/>
                    <a:pt x="1981" y="0"/>
                    <a:pt x="1981" y="0"/>
                  </a:cubicBezTo>
                  <a:cubicBezTo>
                    <a:pt x="810" y="0"/>
                    <a:pt x="810" y="0"/>
                    <a:pt x="810" y="0"/>
                  </a:cubicBezTo>
                  <a:cubicBezTo>
                    <a:pt x="518" y="0"/>
                    <a:pt x="518" y="0"/>
                    <a:pt x="51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2"/>
                    <a:pt x="2" y="4"/>
                  </a:cubicBezTo>
                  <a:cubicBezTo>
                    <a:pt x="2789" y="4"/>
                    <a:pt x="2789" y="4"/>
                    <a:pt x="2789" y="4"/>
                  </a:cubicBezTo>
                  <a:cubicBezTo>
                    <a:pt x="2791" y="2"/>
                    <a:pt x="2790" y="0"/>
                    <a:pt x="2790" y="0"/>
                  </a:cubicBezTo>
                  <a:lnTo>
                    <a:pt x="2273" y="0"/>
                  </a:ln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6" name="Freeform 67">
              <a:extLst>
                <a:ext uri="{FF2B5EF4-FFF2-40B4-BE49-F238E27FC236}">
                  <a16:creationId xmlns:a16="http://schemas.microsoft.com/office/drawing/2014/main" id="{7FCC7714-9F65-4D6C-B1F4-4747957247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50627" y="11088886"/>
              <a:ext cx="2262188" cy="82550"/>
            </a:xfrm>
            <a:custGeom>
              <a:avLst/>
              <a:gdLst>
                <a:gd name="T0" fmla="*/ 0 w 465"/>
                <a:gd name="T1" fmla="*/ 0 h 17"/>
                <a:gd name="T2" fmla="*/ 0 w 465"/>
                <a:gd name="T3" fmla="*/ 6 h 17"/>
                <a:gd name="T4" fmla="*/ 48 w 465"/>
                <a:gd name="T5" fmla="*/ 17 h 17"/>
                <a:gd name="T6" fmla="*/ 201 w 465"/>
                <a:gd name="T7" fmla="*/ 17 h 17"/>
                <a:gd name="T8" fmla="*/ 264 w 465"/>
                <a:gd name="T9" fmla="*/ 17 h 17"/>
                <a:gd name="T10" fmla="*/ 417 w 465"/>
                <a:gd name="T11" fmla="*/ 17 h 17"/>
                <a:gd name="T12" fmla="*/ 465 w 465"/>
                <a:gd name="T13" fmla="*/ 6 h 17"/>
                <a:gd name="T14" fmla="*/ 465 w 465"/>
                <a:gd name="T15" fmla="*/ 0 h 17"/>
                <a:gd name="T16" fmla="*/ 0 w 465"/>
                <a:gd name="T1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65" h="17">
                  <a:moveTo>
                    <a:pt x="0" y="0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8" y="17"/>
                    <a:pt x="48" y="17"/>
                  </a:cubicBezTo>
                  <a:cubicBezTo>
                    <a:pt x="72" y="17"/>
                    <a:pt x="146" y="17"/>
                    <a:pt x="201" y="17"/>
                  </a:cubicBezTo>
                  <a:cubicBezTo>
                    <a:pt x="237" y="17"/>
                    <a:pt x="264" y="17"/>
                    <a:pt x="264" y="17"/>
                  </a:cubicBezTo>
                  <a:cubicBezTo>
                    <a:pt x="319" y="17"/>
                    <a:pt x="393" y="17"/>
                    <a:pt x="417" y="17"/>
                  </a:cubicBezTo>
                  <a:cubicBezTo>
                    <a:pt x="457" y="17"/>
                    <a:pt x="465" y="6"/>
                    <a:pt x="465" y="6"/>
                  </a:cubicBezTo>
                  <a:cubicBezTo>
                    <a:pt x="465" y="0"/>
                    <a:pt x="465" y="0"/>
                    <a:pt x="46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2F3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7" name="Freeform 68">
              <a:extLst>
                <a:ext uri="{FF2B5EF4-FFF2-40B4-BE49-F238E27FC236}">
                  <a16:creationId xmlns:a16="http://schemas.microsoft.com/office/drawing/2014/main" id="{C427DA3E-A90D-4F99-B44B-CA66365BE1F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50627" y="11088886"/>
              <a:ext cx="2262188" cy="82550"/>
            </a:xfrm>
            <a:custGeom>
              <a:avLst/>
              <a:gdLst>
                <a:gd name="T0" fmla="*/ 0 w 465"/>
                <a:gd name="T1" fmla="*/ 0 h 17"/>
                <a:gd name="T2" fmla="*/ 0 w 465"/>
                <a:gd name="T3" fmla="*/ 6 h 17"/>
                <a:gd name="T4" fmla="*/ 48 w 465"/>
                <a:gd name="T5" fmla="*/ 17 h 17"/>
                <a:gd name="T6" fmla="*/ 201 w 465"/>
                <a:gd name="T7" fmla="*/ 17 h 17"/>
                <a:gd name="T8" fmla="*/ 264 w 465"/>
                <a:gd name="T9" fmla="*/ 17 h 17"/>
                <a:gd name="T10" fmla="*/ 417 w 465"/>
                <a:gd name="T11" fmla="*/ 17 h 17"/>
                <a:gd name="T12" fmla="*/ 465 w 465"/>
                <a:gd name="T13" fmla="*/ 6 h 17"/>
                <a:gd name="T14" fmla="*/ 465 w 465"/>
                <a:gd name="T15" fmla="*/ 0 h 17"/>
                <a:gd name="T16" fmla="*/ 0 w 465"/>
                <a:gd name="T1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65" h="17">
                  <a:moveTo>
                    <a:pt x="0" y="0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8" y="17"/>
                    <a:pt x="48" y="17"/>
                  </a:cubicBezTo>
                  <a:cubicBezTo>
                    <a:pt x="72" y="17"/>
                    <a:pt x="146" y="17"/>
                    <a:pt x="201" y="17"/>
                  </a:cubicBezTo>
                  <a:cubicBezTo>
                    <a:pt x="237" y="17"/>
                    <a:pt x="264" y="17"/>
                    <a:pt x="264" y="17"/>
                  </a:cubicBezTo>
                  <a:cubicBezTo>
                    <a:pt x="319" y="17"/>
                    <a:pt x="393" y="17"/>
                    <a:pt x="417" y="17"/>
                  </a:cubicBezTo>
                  <a:cubicBezTo>
                    <a:pt x="457" y="17"/>
                    <a:pt x="465" y="6"/>
                    <a:pt x="465" y="6"/>
                  </a:cubicBezTo>
                  <a:cubicBezTo>
                    <a:pt x="465" y="0"/>
                    <a:pt x="465" y="0"/>
                    <a:pt x="46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8E8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8" name="Freeform 69">
              <a:extLst>
                <a:ext uri="{FF2B5EF4-FFF2-40B4-BE49-F238E27FC236}">
                  <a16:creationId xmlns:a16="http://schemas.microsoft.com/office/drawing/2014/main" id="{3835ABEB-1A92-423D-8AD5-F5C246D2378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50627" y="11088886"/>
              <a:ext cx="2262188" cy="82550"/>
            </a:xfrm>
            <a:custGeom>
              <a:avLst/>
              <a:gdLst>
                <a:gd name="T0" fmla="*/ 417 w 465"/>
                <a:gd name="T1" fmla="*/ 14 h 17"/>
                <a:gd name="T2" fmla="*/ 264 w 465"/>
                <a:gd name="T3" fmla="*/ 14 h 17"/>
                <a:gd name="T4" fmla="*/ 201 w 465"/>
                <a:gd name="T5" fmla="*/ 14 h 17"/>
                <a:gd name="T6" fmla="*/ 48 w 465"/>
                <a:gd name="T7" fmla="*/ 14 h 17"/>
                <a:gd name="T8" fmla="*/ 0 w 465"/>
                <a:gd name="T9" fmla="*/ 0 h 17"/>
                <a:gd name="T10" fmla="*/ 0 w 465"/>
                <a:gd name="T11" fmla="*/ 0 h 17"/>
                <a:gd name="T12" fmla="*/ 0 w 465"/>
                <a:gd name="T13" fmla="*/ 6 h 17"/>
                <a:gd name="T14" fmla="*/ 48 w 465"/>
                <a:gd name="T15" fmla="*/ 17 h 17"/>
                <a:gd name="T16" fmla="*/ 201 w 465"/>
                <a:gd name="T17" fmla="*/ 17 h 17"/>
                <a:gd name="T18" fmla="*/ 264 w 465"/>
                <a:gd name="T19" fmla="*/ 17 h 17"/>
                <a:gd name="T20" fmla="*/ 417 w 465"/>
                <a:gd name="T21" fmla="*/ 17 h 17"/>
                <a:gd name="T22" fmla="*/ 465 w 465"/>
                <a:gd name="T23" fmla="*/ 6 h 17"/>
                <a:gd name="T24" fmla="*/ 465 w 465"/>
                <a:gd name="T25" fmla="*/ 0 h 17"/>
                <a:gd name="T26" fmla="*/ 465 w 465"/>
                <a:gd name="T27" fmla="*/ 0 h 17"/>
                <a:gd name="T28" fmla="*/ 417 w 465"/>
                <a:gd name="T29" fmla="*/ 14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65" h="17">
                  <a:moveTo>
                    <a:pt x="417" y="14"/>
                  </a:moveTo>
                  <a:cubicBezTo>
                    <a:pt x="393" y="14"/>
                    <a:pt x="319" y="14"/>
                    <a:pt x="264" y="14"/>
                  </a:cubicBezTo>
                  <a:cubicBezTo>
                    <a:pt x="264" y="14"/>
                    <a:pt x="237" y="14"/>
                    <a:pt x="201" y="14"/>
                  </a:cubicBezTo>
                  <a:cubicBezTo>
                    <a:pt x="146" y="14"/>
                    <a:pt x="72" y="14"/>
                    <a:pt x="48" y="14"/>
                  </a:cubicBezTo>
                  <a:cubicBezTo>
                    <a:pt x="22" y="14"/>
                    <a:pt x="6" y="6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8" y="17"/>
                    <a:pt x="48" y="17"/>
                  </a:cubicBezTo>
                  <a:cubicBezTo>
                    <a:pt x="72" y="17"/>
                    <a:pt x="146" y="17"/>
                    <a:pt x="201" y="17"/>
                  </a:cubicBezTo>
                  <a:cubicBezTo>
                    <a:pt x="237" y="17"/>
                    <a:pt x="264" y="17"/>
                    <a:pt x="264" y="17"/>
                  </a:cubicBezTo>
                  <a:cubicBezTo>
                    <a:pt x="319" y="17"/>
                    <a:pt x="393" y="17"/>
                    <a:pt x="417" y="17"/>
                  </a:cubicBezTo>
                  <a:cubicBezTo>
                    <a:pt x="457" y="17"/>
                    <a:pt x="465" y="6"/>
                    <a:pt x="465" y="6"/>
                  </a:cubicBezTo>
                  <a:cubicBezTo>
                    <a:pt x="465" y="0"/>
                    <a:pt x="465" y="0"/>
                    <a:pt x="465" y="0"/>
                  </a:cubicBezTo>
                  <a:cubicBezTo>
                    <a:pt x="465" y="0"/>
                    <a:pt x="465" y="0"/>
                    <a:pt x="465" y="0"/>
                  </a:cubicBezTo>
                  <a:cubicBezTo>
                    <a:pt x="459" y="6"/>
                    <a:pt x="443" y="14"/>
                    <a:pt x="417" y="14"/>
                  </a:cubicBezTo>
                  <a:close/>
                </a:path>
              </a:pathLst>
            </a:custGeom>
            <a:solidFill>
              <a:srgbClr val="C1C1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9" name="Oval 70">
              <a:extLst>
                <a:ext uri="{FF2B5EF4-FFF2-40B4-BE49-F238E27FC236}">
                  <a16:creationId xmlns:a16="http://schemas.microsoft.com/office/drawing/2014/main" id="{68D9BAEC-BE7C-4FCE-9EFB-CF53E243F6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20315" y="11196836"/>
              <a:ext cx="150813" cy="38100"/>
            </a:xfrm>
            <a:prstGeom prst="ellipse">
              <a:avLst/>
            </a:prstGeom>
            <a:solidFill>
              <a:srgbClr val="838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20" name="Oval 71">
              <a:extLst>
                <a:ext uri="{FF2B5EF4-FFF2-40B4-BE49-F238E27FC236}">
                  <a16:creationId xmlns:a16="http://schemas.microsoft.com/office/drawing/2014/main" id="{45CC1B32-138F-4D16-9162-6362C86923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028815" y="11196836"/>
              <a:ext cx="150813" cy="38100"/>
            </a:xfrm>
            <a:prstGeom prst="ellipse">
              <a:avLst/>
            </a:prstGeom>
            <a:solidFill>
              <a:srgbClr val="838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</p:grpSp>
      <p:sp>
        <p:nvSpPr>
          <p:cNvPr id="21" name="Рисунок 21">
            <a:extLst>
              <a:ext uri="{FF2B5EF4-FFF2-40B4-BE49-F238E27FC236}">
                <a16:creationId xmlns:a16="http://schemas.microsoft.com/office/drawing/2014/main" id="{FABDB891-54AE-4F1A-A4F4-03820BAAFD4A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7141658" y="1275756"/>
            <a:ext cx="4004685" cy="2544277"/>
          </a:xfrm>
          <a:prstGeom prst="rect">
            <a:avLst/>
          </a:prstGeom>
          <a:pattFill prst="lgCheck">
            <a:fgClr>
              <a:schemeClr val="bg1"/>
            </a:fgClr>
            <a:bgClr>
              <a:schemeClr val="bg1">
                <a:lumMod val="75000"/>
              </a:schemeClr>
            </a:bgClr>
          </a:patt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ru-RU" sz="300" dirty="0"/>
            </a:lvl1pPr>
          </a:lstStyle>
          <a:p>
            <a:pPr lvl="0"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823586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 slide green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0"/>
          <p:cNvSpPr>
            <a:spLocks noGrp="1"/>
          </p:cNvSpPr>
          <p:nvPr>
            <p:ph type="title" hasCustomPrompt="1"/>
          </p:nvPr>
        </p:nvSpPr>
        <p:spPr>
          <a:xfrm>
            <a:off x="382588" y="1002862"/>
            <a:ext cx="6012000" cy="2527205"/>
          </a:xfrm>
        </p:spPr>
        <p:txBody>
          <a:bodyPr anchor="b" anchorCtr="0">
            <a:noAutofit/>
          </a:bodyPr>
          <a:lstStyle>
            <a:lvl1pPr marL="0" algn="l" defTabSz="457200" rtl="0" eaLnBrk="1" latinLnBrk="0" hangingPunct="1">
              <a:lnSpc>
                <a:spcPct val="81000"/>
              </a:lnSpc>
              <a:spcBef>
                <a:spcPct val="0"/>
              </a:spcBef>
              <a:buNone/>
              <a:defRPr lang="en-US" sz="5500" b="1" i="0" kern="1200" cap="all" baseline="0" dirty="0">
                <a:solidFill>
                  <a:schemeClr val="bg1"/>
                </a:solidFill>
                <a:latin typeface="Arial Black" panose="020B0604020202020204" pitchFamily="34" charset="0"/>
                <a:ea typeface="+mj-ea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Master title style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382588" y="3901558"/>
            <a:ext cx="6012000" cy="719858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Calibri" panose="020F0502020204030204" pitchFamily="34" charset="0"/>
              <a:buNone/>
              <a:tabLst/>
              <a:defRPr lang="fi-FI" sz="1600" b="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rgbClr val="004F71"/>
                </a:solidFill>
              </a:defRPr>
            </a:lvl2pPr>
            <a:lvl3pPr>
              <a:defRPr>
                <a:solidFill>
                  <a:srgbClr val="004F71"/>
                </a:solidFill>
              </a:defRPr>
            </a:lvl3pPr>
            <a:lvl4pPr>
              <a:defRPr>
                <a:solidFill>
                  <a:srgbClr val="004F71"/>
                </a:solidFill>
              </a:defRPr>
            </a:lvl4pPr>
            <a:lvl5pPr>
              <a:defRPr>
                <a:solidFill>
                  <a:srgbClr val="004F71"/>
                </a:solidFill>
              </a:defRPr>
            </a:lvl5pPr>
          </a:lstStyle>
          <a:p>
            <a:pPr lvl="0"/>
            <a:r>
              <a:rPr lang="en-US" dirty="0"/>
              <a:t>Click to add Date and Presenter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4D25AB9-8020-4C3E-83A3-21C1C12A3332}"/>
              </a:ext>
            </a:extLst>
          </p:cNvPr>
          <p:cNvCxnSpPr>
            <a:cxnSpLocks/>
          </p:cNvCxnSpPr>
          <p:nvPr userDrawn="1"/>
        </p:nvCxnSpPr>
        <p:spPr>
          <a:xfrm>
            <a:off x="382588" y="3704500"/>
            <a:ext cx="764041" cy="0"/>
          </a:xfrm>
          <a:prstGeom prst="line">
            <a:avLst/>
          </a:prstGeom>
          <a:ln w="25400" cmpd="sng">
            <a:solidFill>
              <a:srgbClr val="41D53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D15EA37A-A1F0-409C-B851-F3DCE2A6099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4308" y="291516"/>
            <a:ext cx="1037554" cy="461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29470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with subtitle and content Layout">
    <p:bg>
      <p:bgPr>
        <a:solidFill>
          <a:srgbClr val="F9F5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2588" y="383309"/>
            <a:ext cx="8361170" cy="360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60C2248-B95D-984B-A0F4-42B9A4652AA7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9" name="Группа 17">
            <a:extLst>
              <a:ext uri="{FF2B5EF4-FFF2-40B4-BE49-F238E27FC236}">
                <a16:creationId xmlns:a16="http://schemas.microsoft.com/office/drawing/2014/main" id="{65E9E904-5065-47EE-88A6-251FF2AE0E55}"/>
              </a:ext>
            </a:extLst>
          </p:cNvPr>
          <p:cNvGrpSpPr/>
          <p:nvPr userDrawn="1"/>
        </p:nvGrpSpPr>
        <p:grpSpPr>
          <a:xfrm>
            <a:off x="-2872369" y="1062166"/>
            <a:ext cx="5764543" cy="3131985"/>
            <a:chOff x="7068965" y="3978474"/>
            <a:chExt cx="13623925" cy="7402512"/>
          </a:xfrm>
          <a:effectLst>
            <a:reflection blurRad="50800" stA="36000" endPos="15000" dir="5400000" sy="-100000" algn="bl" rotWithShape="0"/>
          </a:effectLst>
        </p:grpSpPr>
        <p:sp>
          <p:nvSpPr>
            <p:cNvPr id="10" name="Freeform 60">
              <a:extLst>
                <a:ext uri="{FF2B5EF4-FFF2-40B4-BE49-F238E27FC236}">
                  <a16:creationId xmlns:a16="http://schemas.microsoft.com/office/drawing/2014/main" id="{896DFEFE-6741-42DC-94E2-521D328EAC69}"/>
                </a:ext>
              </a:extLst>
            </p:cNvPr>
            <p:cNvSpPr>
              <a:spLocks/>
            </p:cNvSpPr>
            <p:nvPr/>
          </p:nvSpPr>
          <p:spPr bwMode="auto">
            <a:xfrm>
              <a:off x="8664402" y="3978474"/>
              <a:ext cx="10433050" cy="7237413"/>
            </a:xfrm>
            <a:custGeom>
              <a:avLst/>
              <a:gdLst>
                <a:gd name="T0" fmla="*/ 2075 w 2145"/>
                <a:gd name="T1" fmla="*/ 1488 h 1488"/>
                <a:gd name="T2" fmla="*/ 70 w 2145"/>
                <a:gd name="T3" fmla="*/ 1488 h 1488"/>
                <a:gd name="T4" fmla="*/ 0 w 2145"/>
                <a:gd name="T5" fmla="*/ 1418 h 1488"/>
                <a:gd name="T6" fmla="*/ 0 w 2145"/>
                <a:gd name="T7" fmla="*/ 71 h 1488"/>
                <a:gd name="T8" fmla="*/ 70 w 2145"/>
                <a:gd name="T9" fmla="*/ 0 h 1488"/>
                <a:gd name="T10" fmla="*/ 2075 w 2145"/>
                <a:gd name="T11" fmla="*/ 0 h 1488"/>
                <a:gd name="T12" fmla="*/ 2145 w 2145"/>
                <a:gd name="T13" fmla="*/ 71 h 1488"/>
                <a:gd name="T14" fmla="*/ 2145 w 2145"/>
                <a:gd name="T15" fmla="*/ 1418 h 1488"/>
                <a:gd name="T16" fmla="*/ 2075 w 2145"/>
                <a:gd name="T17" fmla="*/ 1488 h 1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45" h="1488">
                  <a:moveTo>
                    <a:pt x="2075" y="1488"/>
                  </a:moveTo>
                  <a:cubicBezTo>
                    <a:pt x="70" y="1488"/>
                    <a:pt x="70" y="1488"/>
                    <a:pt x="70" y="1488"/>
                  </a:cubicBezTo>
                  <a:cubicBezTo>
                    <a:pt x="32" y="1488"/>
                    <a:pt x="0" y="1457"/>
                    <a:pt x="0" y="1418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32"/>
                    <a:pt x="32" y="0"/>
                    <a:pt x="70" y="0"/>
                  </a:cubicBezTo>
                  <a:cubicBezTo>
                    <a:pt x="2075" y="0"/>
                    <a:pt x="2075" y="0"/>
                    <a:pt x="2075" y="0"/>
                  </a:cubicBezTo>
                  <a:cubicBezTo>
                    <a:pt x="2113" y="0"/>
                    <a:pt x="2145" y="32"/>
                    <a:pt x="2145" y="71"/>
                  </a:cubicBezTo>
                  <a:cubicBezTo>
                    <a:pt x="2145" y="1418"/>
                    <a:pt x="2145" y="1418"/>
                    <a:pt x="2145" y="1418"/>
                  </a:cubicBezTo>
                  <a:cubicBezTo>
                    <a:pt x="2145" y="1457"/>
                    <a:pt x="2113" y="1488"/>
                    <a:pt x="2075" y="1488"/>
                  </a:cubicBez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1" name="Freeform 61">
              <a:extLst>
                <a:ext uri="{FF2B5EF4-FFF2-40B4-BE49-F238E27FC236}">
                  <a16:creationId xmlns:a16="http://schemas.microsoft.com/office/drawing/2014/main" id="{66DDB4CF-0AB5-4D14-83ED-F509DE1C3D7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699327" y="4011811"/>
              <a:ext cx="10364788" cy="7173913"/>
            </a:xfrm>
            <a:custGeom>
              <a:avLst/>
              <a:gdLst>
                <a:gd name="T0" fmla="*/ 2068 w 2131"/>
                <a:gd name="T1" fmla="*/ 1475 h 1475"/>
                <a:gd name="T2" fmla="*/ 63 w 2131"/>
                <a:gd name="T3" fmla="*/ 1475 h 1475"/>
                <a:gd name="T4" fmla="*/ 0 w 2131"/>
                <a:gd name="T5" fmla="*/ 1411 h 1475"/>
                <a:gd name="T6" fmla="*/ 0 w 2131"/>
                <a:gd name="T7" fmla="*/ 64 h 1475"/>
                <a:gd name="T8" fmla="*/ 63 w 2131"/>
                <a:gd name="T9" fmla="*/ 0 h 1475"/>
                <a:gd name="T10" fmla="*/ 2068 w 2131"/>
                <a:gd name="T11" fmla="*/ 0 h 1475"/>
                <a:gd name="T12" fmla="*/ 2131 w 2131"/>
                <a:gd name="T13" fmla="*/ 64 h 1475"/>
                <a:gd name="T14" fmla="*/ 2131 w 2131"/>
                <a:gd name="T15" fmla="*/ 1411 h 1475"/>
                <a:gd name="T16" fmla="*/ 2068 w 2131"/>
                <a:gd name="T17" fmla="*/ 1475 h 1475"/>
                <a:gd name="T18" fmla="*/ 63 w 2131"/>
                <a:gd name="T19" fmla="*/ 3 h 1475"/>
                <a:gd name="T20" fmla="*/ 3 w 2131"/>
                <a:gd name="T21" fmla="*/ 64 h 1475"/>
                <a:gd name="T22" fmla="*/ 3 w 2131"/>
                <a:gd name="T23" fmla="*/ 1411 h 1475"/>
                <a:gd name="T24" fmla="*/ 63 w 2131"/>
                <a:gd name="T25" fmla="*/ 1472 h 1475"/>
                <a:gd name="T26" fmla="*/ 2068 w 2131"/>
                <a:gd name="T27" fmla="*/ 1472 h 1475"/>
                <a:gd name="T28" fmla="*/ 2128 w 2131"/>
                <a:gd name="T29" fmla="*/ 1411 h 1475"/>
                <a:gd name="T30" fmla="*/ 2128 w 2131"/>
                <a:gd name="T31" fmla="*/ 64 h 1475"/>
                <a:gd name="T32" fmla="*/ 2068 w 2131"/>
                <a:gd name="T33" fmla="*/ 3 h 1475"/>
                <a:gd name="T34" fmla="*/ 63 w 2131"/>
                <a:gd name="T35" fmla="*/ 3 h 14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31" h="1475">
                  <a:moveTo>
                    <a:pt x="2068" y="1475"/>
                  </a:moveTo>
                  <a:cubicBezTo>
                    <a:pt x="63" y="1475"/>
                    <a:pt x="63" y="1475"/>
                    <a:pt x="63" y="1475"/>
                  </a:cubicBezTo>
                  <a:cubicBezTo>
                    <a:pt x="28" y="1475"/>
                    <a:pt x="0" y="1446"/>
                    <a:pt x="0" y="1411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0" y="29"/>
                    <a:pt x="28" y="0"/>
                    <a:pt x="63" y="0"/>
                  </a:cubicBezTo>
                  <a:cubicBezTo>
                    <a:pt x="2068" y="0"/>
                    <a:pt x="2068" y="0"/>
                    <a:pt x="2068" y="0"/>
                  </a:cubicBezTo>
                  <a:cubicBezTo>
                    <a:pt x="2103" y="0"/>
                    <a:pt x="2131" y="29"/>
                    <a:pt x="2131" y="64"/>
                  </a:cubicBezTo>
                  <a:cubicBezTo>
                    <a:pt x="2131" y="1411"/>
                    <a:pt x="2131" y="1411"/>
                    <a:pt x="2131" y="1411"/>
                  </a:cubicBezTo>
                  <a:cubicBezTo>
                    <a:pt x="2131" y="1446"/>
                    <a:pt x="2103" y="1475"/>
                    <a:pt x="2068" y="1475"/>
                  </a:cubicBezTo>
                  <a:close/>
                  <a:moveTo>
                    <a:pt x="63" y="3"/>
                  </a:moveTo>
                  <a:cubicBezTo>
                    <a:pt x="30" y="3"/>
                    <a:pt x="3" y="30"/>
                    <a:pt x="3" y="64"/>
                  </a:cubicBezTo>
                  <a:cubicBezTo>
                    <a:pt x="3" y="1411"/>
                    <a:pt x="3" y="1411"/>
                    <a:pt x="3" y="1411"/>
                  </a:cubicBezTo>
                  <a:cubicBezTo>
                    <a:pt x="3" y="1444"/>
                    <a:pt x="30" y="1472"/>
                    <a:pt x="63" y="1472"/>
                  </a:cubicBezTo>
                  <a:cubicBezTo>
                    <a:pt x="2068" y="1472"/>
                    <a:pt x="2068" y="1472"/>
                    <a:pt x="2068" y="1472"/>
                  </a:cubicBezTo>
                  <a:cubicBezTo>
                    <a:pt x="2101" y="1472"/>
                    <a:pt x="2128" y="1444"/>
                    <a:pt x="2128" y="1411"/>
                  </a:cubicBezTo>
                  <a:cubicBezTo>
                    <a:pt x="2128" y="64"/>
                    <a:pt x="2128" y="64"/>
                    <a:pt x="2128" y="64"/>
                  </a:cubicBezTo>
                  <a:cubicBezTo>
                    <a:pt x="2128" y="30"/>
                    <a:pt x="2101" y="3"/>
                    <a:pt x="2068" y="3"/>
                  </a:cubicBezTo>
                  <a:lnTo>
                    <a:pt x="63" y="3"/>
                  </a:lnTo>
                  <a:close/>
                </a:path>
              </a:pathLst>
            </a:custGeom>
            <a:solidFill>
              <a:srgbClr val="A8A8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2" name="Rectangle 62">
              <a:extLst>
                <a:ext uri="{FF2B5EF4-FFF2-40B4-BE49-F238E27FC236}">
                  <a16:creationId xmlns:a16="http://schemas.microsoft.com/office/drawing/2014/main" id="{96EFBBCE-35F4-46B1-823E-1E5E836088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66052" y="4483299"/>
              <a:ext cx="9431338" cy="6002338"/>
            </a:xfrm>
            <a:prstGeom prst="rect">
              <a:avLst/>
            </a:prstGeom>
            <a:solidFill>
              <a:srgbClr val="619C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3" name="Freeform 63">
              <a:extLst>
                <a:ext uri="{FF2B5EF4-FFF2-40B4-BE49-F238E27FC236}">
                  <a16:creationId xmlns:a16="http://schemas.microsoft.com/office/drawing/2014/main" id="{557D1A31-7AF4-43B1-A447-1DA8491DAFBD}"/>
                </a:ext>
              </a:extLst>
            </p:cNvPr>
            <p:cNvSpPr>
              <a:spLocks/>
            </p:cNvSpPr>
            <p:nvPr/>
          </p:nvSpPr>
          <p:spPr bwMode="auto">
            <a:xfrm>
              <a:off x="7068965" y="11088886"/>
              <a:ext cx="13623925" cy="292100"/>
            </a:xfrm>
            <a:custGeom>
              <a:avLst/>
              <a:gdLst>
                <a:gd name="T0" fmla="*/ 2795 w 2801"/>
                <a:gd name="T1" fmla="*/ 0 h 60"/>
                <a:gd name="T2" fmla="*/ 2278 w 2801"/>
                <a:gd name="T3" fmla="*/ 0 h 60"/>
                <a:gd name="T4" fmla="*/ 1986 w 2801"/>
                <a:gd name="T5" fmla="*/ 0 h 60"/>
                <a:gd name="T6" fmla="*/ 815 w 2801"/>
                <a:gd name="T7" fmla="*/ 0 h 60"/>
                <a:gd name="T8" fmla="*/ 523 w 2801"/>
                <a:gd name="T9" fmla="*/ 0 h 60"/>
                <a:gd name="T10" fmla="*/ 6 w 2801"/>
                <a:gd name="T11" fmla="*/ 0 h 60"/>
                <a:gd name="T12" fmla="*/ 126 w 2801"/>
                <a:gd name="T13" fmla="*/ 38 h 60"/>
                <a:gd name="T14" fmla="*/ 484 w 2801"/>
                <a:gd name="T15" fmla="*/ 60 h 60"/>
                <a:gd name="T16" fmla="*/ 815 w 2801"/>
                <a:gd name="T17" fmla="*/ 60 h 60"/>
                <a:gd name="T18" fmla="*/ 1986 w 2801"/>
                <a:gd name="T19" fmla="*/ 60 h 60"/>
                <a:gd name="T20" fmla="*/ 2317 w 2801"/>
                <a:gd name="T21" fmla="*/ 60 h 60"/>
                <a:gd name="T22" fmla="*/ 2675 w 2801"/>
                <a:gd name="T23" fmla="*/ 38 h 60"/>
                <a:gd name="T24" fmla="*/ 2795 w 2801"/>
                <a:gd name="T25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01" h="60">
                  <a:moveTo>
                    <a:pt x="2795" y="0"/>
                  </a:moveTo>
                  <a:cubicBezTo>
                    <a:pt x="2278" y="0"/>
                    <a:pt x="2278" y="0"/>
                    <a:pt x="2278" y="0"/>
                  </a:cubicBezTo>
                  <a:cubicBezTo>
                    <a:pt x="1986" y="0"/>
                    <a:pt x="1986" y="0"/>
                    <a:pt x="1986" y="0"/>
                  </a:cubicBezTo>
                  <a:cubicBezTo>
                    <a:pt x="815" y="0"/>
                    <a:pt x="815" y="0"/>
                    <a:pt x="815" y="0"/>
                  </a:cubicBezTo>
                  <a:cubicBezTo>
                    <a:pt x="523" y="0"/>
                    <a:pt x="523" y="0"/>
                    <a:pt x="523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0" y="21"/>
                    <a:pt x="126" y="38"/>
                  </a:cubicBezTo>
                  <a:cubicBezTo>
                    <a:pt x="252" y="55"/>
                    <a:pt x="393" y="60"/>
                    <a:pt x="484" y="60"/>
                  </a:cubicBezTo>
                  <a:cubicBezTo>
                    <a:pt x="544" y="60"/>
                    <a:pt x="708" y="60"/>
                    <a:pt x="815" y="60"/>
                  </a:cubicBezTo>
                  <a:cubicBezTo>
                    <a:pt x="872" y="60"/>
                    <a:pt x="1986" y="60"/>
                    <a:pt x="1986" y="60"/>
                  </a:cubicBezTo>
                  <a:cubicBezTo>
                    <a:pt x="2093" y="60"/>
                    <a:pt x="2257" y="60"/>
                    <a:pt x="2317" y="60"/>
                  </a:cubicBezTo>
                  <a:cubicBezTo>
                    <a:pt x="2408" y="60"/>
                    <a:pt x="2549" y="55"/>
                    <a:pt x="2675" y="38"/>
                  </a:cubicBezTo>
                  <a:cubicBezTo>
                    <a:pt x="2801" y="21"/>
                    <a:pt x="2795" y="0"/>
                    <a:pt x="2795" y="0"/>
                  </a:cubicBezTo>
                  <a:close/>
                </a:path>
              </a:pathLst>
            </a:custGeom>
            <a:solidFill>
              <a:srgbClr val="CEC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4" name="Freeform 64">
              <a:extLst>
                <a:ext uri="{FF2B5EF4-FFF2-40B4-BE49-F238E27FC236}">
                  <a16:creationId xmlns:a16="http://schemas.microsoft.com/office/drawing/2014/main" id="{C5142F47-2E3F-4A2B-A885-CAF7ACBF5A96}"/>
                </a:ext>
              </a:extLst>
            </p:cNvPr>
            <p:cNvSpPr>
              <a:spLocks/>
            </p:cNvSpPr>
            <p:nvPr/>
          </p:nvSpPr>
          <p:spPr bwMode="auto">
            <a:xfrm>
              <a:off x="7780165" y="11288911"/>
              <a:ext cx="12203113" cy="92075"/>
            </a:xfrm>
            <a:custGeom>
              <a:avLst/>
              <a:gdLst>
                <a:gd name="T0" fmla="*/ 2198 w 2509"/>
                <a:gd name="T1" fmla="*/ 11 h 19"/>
                <a:gd name="T2" fmla="*/ 1857 w 2509"/>
                <a:gd name="T3" fmla="*/ 11 h 19"/>
                <a:gd name="T4" fmla="*/ 652 w 2509"/>
                <a:gd name="T5" fmla="*/ 11 h 19"/>
                <a:gd name="T6" fmla="*/ 311 w 2509"/>
                <a:gd name="T7" fmla="*/ 11 h 19"/>
                <a:gd name="T8" fmla="*/ 0 w 2509"/>
                <a:gd name="T9" fmla="*/ 0 h 19"/>
                <a:gd name="T10" fmla="*/ 338 w 2509"/>
                <a:gd name="T11" fmla="*/ 19 h 19"/>
                <a:gd name="T12" fmla="*/ 669 w 2509"/>
                <a:gd name="T13" fmla="*/ 19 h 19"/>
                <a:gd name="T14" fmla="*/ 1840 w 2509"/>
                <a:gd name="T15" fmla="*/ 19 h 19"/>
                <a:gd name="T16" fmla="*/ 2171 w 2509"/>
                <a:gd name="T17" fmla="*/ 19 h 19"/>
                <a:gd name="T18" fmla="*/ 2509 w 2509"/>
                <a:gd name="T19" fmla="*/ 0 h 19"/>
                <a:gd name="T20" fmla="*/ 2198 w 2509"/>
                <a:gd name="T21" fmla="*/ 1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9" h="19">
                  <a:moveTo>
                    <a:pt x="2198" y="11"/>
                  </a:moveTo>
                  <a:cubicBezTo>
                    <a:pt x="2136" y="11"/>
                    <a:pt x="1967" y="11"/>
                    <a:pt x="1857" y="11"/>
                  </a:cubicBezTo>
                  <a:cubicBezTo>
                    <a:pt x="1857" y="11"/>
                    <a:pt x="710" y="11"/>
                    <a:pt x="652" y="11"/>
                  </a:cubicBezTo>
                  <a:cubicBezTo>
                    <a:pt x="542" y="11"/>
                    <a:pt x="373" y="11"/>
                    <a:pt x="311" y="11"/>
                  </a:cubicBezTo>
                  <a:cubicBezTo>
                    <a:pt x="230" y="11"/>
                    <a:pt x="113" y="8"/>
                    <a:pt x="0" y="0"/>
                  </a:cubicBezTo>
                  <a:cubicBezTo>
                    <a:pt x="120" y="14"/>
                    <a:pt x="251" y="19"/>
                    <a:pt x="338" y="19"/>
                  </a:cubicBezTo>
                  <a:cubicBezTo>
                    <a:pt x="398" y="19"/>
                    <a:pt x="562" y="19"/>
                    <a:pt x="669" y="19"/>
                  </a:cubicBezTo>
                  <a:cubicBezTo>
                    <a:pt x="726" y="19"/>
                    <a:pt x="1840" y="19"/>
                    <a:pt x="1840" y="19"/>
                  </a:cubicBezTo>
                  <a:cubicBezTo>
                    <a:pt x="1947" y="19"/>
                    <a:pt x="2111" y="19"/>
                    <a:pt x="2171" y="19"/>
                  </a:cubicBezTo>
                  <a:cubicBezTo>
                    <a:pt x="2258" y="19"/>
                    <a:pt x="2389" y="14"/>
                    <a:pt x="2509" y="0"/>
                  </a:cubicBezTo>
                  <a:cubicBezTo>
                    <a:pt x="2396" y="8"/>
                    <a:pt x="2279" y="11"/>
                    <a:pt x="2198" y="11"/>
                  </a:cubicBezTo>
                  <a:close/>
                </a:path>
              </a:pathLst>
            </a:custGeom>
            <a:solidFill>
              <a:srgbClr val="838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5" name="Freeform 65">
              <a:extLst>
                <a:ext uri="{FF2B5EF4-FFF2-40B4-BE49-F238E27FC236}">
                  <a16:creationId xmlns:a16="http://schemas.microsoft.com/office/drawing/2014/main" id="{6A6FC6C8-A849-42B1-B461-6BDC40A20A3E}"/>
                </a:ext>
              </a:extLst>
            </p:cNvPr>
            <p:cNvSpPr>
              <a:spLocks/>
            </p:cNvSpPr>
            <p:nvPr/>
          </p:nvSpPr>
          <p:spPr bwMode="auto">
            <a:xfrm>
              <a:off x="7137227" y="11138099"/>
              <a:ext cx="13487400" cy="68263"/>
            </a:xfrm>
            <a:custGeom>
              <a:avLst/>
              <a:gdLst>
                <a:gd name="T0" fmla="*/ 2773 w 2773"/>
                <a:gd name="T1" fmla="*/ 0 h 14"/>
                <a:gd name="T2" fmla="*/ 1627 w 2773"/>
                <a:gd name="T3" fmla="*/ 0 h 14"/>
                <a:gd name="T4" fmla="*/ 1618 w 2773"/>
                <a:gd name="T5" fmla="*/ 3 h 14"/>
                <a:gd name="T6" fmla="*/ 1565 w 2773"/>
                <a:gd name="T7" fmla="*/ 13 h 14"/>
                <a:gd name="T8" fmla="*/ 1208 w 2773"/>
                <a:gd name="T9" fmla="*/ 13 h 14"/>
                <a:gd name="T10" fmla="*/ 1155 w 2773"/>
                <a:gd name="T11" fmla="*/ 3 h 14"/>
                <a:gd name="T12" fmla="*/ 1146 w 2773"/>
                <a:gd name="T13" fmla="*/ 0 h 14"/>
                <a:gd name="T14" fmla="*/ 0 w 2773"/>
                <a:gd name="T15" fmla="*/ 0 h 14"/>
                <a:gd name="T16" fmla="*/ 2 w 2773"/>
                <a:gd name="T17" fmla="*/ 1 h 14"/>
                <a:gd name="T18" fmla="*/ 1146 w 2773"/>
                <a:gd name="T19" fmla="*/ 1 h 14"/>
                <a:gd name="T20" fmla="*/ 1154 w 2773"/>
                <a:gd name="T21" fmla="*/ 4 h 14"/>
                <a:gd name="T22" fmla="*/ 1208 w 2773"/>
                <a:gd name="T23" fmla="*/ 14 h 14"/>
                <a:gd name="T24" fmla="*/ 1565 w 2773"/>
                <a:gd name="T25" fmla="*/ 14 h 14"/>
                <a:gd name="T26" fmla="*/ 1619 w 2773"/>
                <a:gd name="T27" fmla="*/ 4 h 14"/>
                <a:gd name="T28" fmla="*/ 1627 w 2773"/>
                <a:gd name="T29" fmla="*/ 1 h 14"/>
                <a:gd name="T30" fmla="*/ 2771 w 2773"/>
                <a:gd name="T31" fmla="*/ 1 h 14"/>
                <a:gd name="T32" fmla="*/ 2773 w 2773"/>
                <a:gd name="T33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73" h="14">
                  <a:moveTo>
                    <a:pt x="2773" y="0"/>
                  </a:moveTo>
                  <a:cubicBezTo>
                    <a:pt x="1627" y="0"/>
                    <a:pt x="1627" y="0"/>
                    <a:pt x="1627" y="0"/>
                  </a:cubicBezTo>
                  <a:cubicBezTo>
                    <a:pt x="1624" y="0"/>
                    <a:pt x="1621" y="1"/>
                    <a:pt x="1618" y="3"/>
                  </a:cubicBezTo>
                  <a:cubicBezTo>
                    <a:pt x="1613" y="7"/>
                    <a:pt x="1600" y="13"/>
                    <a:pt x="1565" y="13"/>
                  </a:cubicBezTo>
                  <a:cubicBezTo>
                    <a:pt x="1208" y="13"/>
                    <a:pt x="1208" y="13"/>
                    <a:pt x="1208" y="13"/>
                  </a:cubicBezTo>
                  <a:cubicBezTo>
                    <a:pt x="1173" y="13"/>
                    <a:pt x="1160" y="7"/>
                    <a:pt x="1155" y="3"/>
                  </a:cubicBezTo>
                  <a:cubicBezTo>
                    <a:pt x="1152" y="1"/>
                    <a:pt x="1149" y="0"/>
                    <a:pt x="114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1" y="1"/>
                    <a:pt x="2" y="1"/>
                  </a:cubicBezTo>
                  <a:cubicBezTo>
                    <a:pt x="1146" y="1"/>
                    <a:pt x="1146" y="1"/>
                    <a:pt x="1146" y="1"/>
                  </a:cubicBezTo>
                  <a:cubicBezTo>
                    <a:pt x="1149" y="1"/>
                    <a:pt x="1152" y="2"/>
                    <a:pt x="1154" y="4"/>
                  </a:cubicBezTo>
                  <a:cubicBezTo>
                    <a:pt x="1159" y="8"/>
                    <a:pt x="1173" y="14"/>
                    <a:pt x="1208" y="14"/>
                  </a:cubicBezTo>
                  <a:cubicBezTo>
                    <a:pt x="1565" y="14"/>
                    <a:pt x="1565" y="14"/>
                    <a:pt x="1565" y="14"/>
                  </a:cubicBezTo>
                  <a:cubicBezTo>
                    <a:pt x="1600" y="14"/>
                    <a:pt x="1614" y="8"/>
                    <a:pt x="1619" y="4"/>
                  </a:cubicBezTo>
                  <a:cubicBezTo>
                    <a:pt x="1621" y="2"/>
                    <a:pt x="1624" y="1"/>
                    <a:pt x="1627" y="1"/>
                  </a:cubicBezTo>
                  <a:cubicBezTo>
                    <a:pt x="2771" y="1"/>
                    <a:pt x="2771" y="1"/>
                    <a:pt x="2771" y="1"/>
                  </a:cubicBezTo>
                  <a:cubicBezTo>
                    <a:pt x="2772" y="1"/>
                    <a:pt x="2773" y="1"/>
                    <a:pt x="2773" y="0"/>
                  </a:cubicBezTo>
                  <a:close/>
                </a:path>
              </a:pathLst>
            </a:custGeom>
            <a:solidFill>
              <a:srgbClr val="E4E4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6" name="Freeform 66">
              <a:extLst>
                <a:ext uri="{FF2B5EF4-FFF2-40B4-BE49-F238E27FC236}">
                  <a16:creationId xmlns:a16="http://schemas.microsoft.com/office/drawing/2014/main" id="{9CB33C75-B7FE-4F03-BED7-8F012DD85F1E}"/>
                </a:ext>
              </a:extLst>
            </p:cNvPr>
            <p:cNvSpPr>
              <a:spLocks/>
            </p:cNvSpPr>
            <p:nvPr/>
          </p:nvSpPr>
          <p:spPr bwMode="auto">
            <a:xfrm>
              <a:off x="7094365" y="11088886"/>
              <a:ext cx="13574713" cy="19050"/>
            </a:xfrm>
            <a:custGeom>
              <a:avLst/>
              <a:gdLst>
                <a:gd name="T0" fmla="*/ 2273 w 2791"/>
                <a:gd name="T1" fmla="*/ 0 h 4"/>
                <a:gd name="T2" fmla="*/ 1981 w 2791"/>
                <a:gd name="T3" fmla="*/ 0 h 4"/>
                <a:gd name="T4" fmla="*/ 810 w 2791"/>
                <a:gd name="T5" fmla="*/ 0 h 4"/>
                <a:gd name="T6" fmla="*/ 518 w 2791"/>
                <a:gd name="T7" fmla="*/ 0 h 4"/>
                <a:gd name="T8" fmla="*/ 1 w 2791"/>
                <a:gd name="T9" fmla="*/ 0 h 4"/>
                <a:gd name="T10" fmla="*/ 2 w 2791"/>
                <a:gd name="T11" fmla="*/ 4 h 4"/>
                <a:gd name="T12" fmla="*/ 2789 w 2791"/>
                <a:gd name="T13" fmla="*/ 4 h 4"/>
                <a:gd name="T14" fmla="*/ 2790 w 2791"/>
                <a:gd name="T15" fmla="*/ 0 h 4"/>
                <a:gd name="T16" fmla="*/ 2273 w 2791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91" h="4">
                  <a:moveTo>
                    <a:pt x="2273" y="0"/>
                  </a:moveTo>
                  <a:cubicBezTo>
                    <a:pt x="1981" y="0"/>
                    <a:pt x="1981" y="0"/>
                    <a:pt x="1981" y="0"/>
                  </a:cubicBezTo>
                  <a:cubicBezTo>
                    <a:pt x="810" y="0"/>
                    <a:pt x="810" y="0"/>
                    <a:pt x="810" y="0"/>
                  </a:cubicBezTo>
                  <a:cubicBezTo>
                    <a:pt x="518" y="0"/>
                    <a:pt x="518" y="0"/>
                    <a:pt x="51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2"/>
                    <a:pt x="2" y="4"/>
                  </a:cubicBezTo>
                  <a:cubicBezTo>
                    <a:pt x="2789" y="4"/>
                    <a:pt x="2789" y="4"/>
                    <a:pt x="2789" y="4"/>
                  </a:cubicBezTo>
                  <a:cubicBezTo>
                    <a:pt x="2791" y="2"/>
                    <a:pt x="2790" y="0"/>
                    <a:pt x="2790" y="0"/>
                  </a:cubicBezTo>
                  <a:lnTo>
                    <a:pt x="2273" y="0"/>
                  </a:ln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7" name="Freeform 67">
              <a:extLst>
                <a:ext uri="{FF2B5EF4-FFF2-40B4-BE49-F238E27FC236}">
                  <a16:creationId xmlns:a16="http://schemas.microsoft.com/office/drawing/2014/main" id="{4B2C877F-1F8F-44BD-8B3C-F2FE47551A4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50627" y="11088886"/>
              <a:ext cx="2262188" cy="82550"/>
            </a:xfrm>
            <a:custGeom>
              <a:avLst/>
              <a:gdLst>
                <a:gd name="T0" fmla="*/ 0 w 465"/>
                <a:gd name="T1" fmla="*/ 0 h 17"/>
                <a:gd name="T2" fmla="*/ 0 w 465"/>
                <a:gd name="T3" fmla="*/ 6 h 17"/>
                <a:gd name="T4" fmla="*/ 48 w 465"/>
                <a:gd name="T5" fmla="*/ 17 h 17"/>
                <a:gd name="T6" fmla="*/ 201 w 465"/>
                <a:gd name="T7" fmla="*/ 17 h 17"/>
                <a:gd name="T8" fmla="*/ 264 w 465"/>
                <a:gd name="T9" fmla="*/ 17 h 17"/>
                <a:gd name="T10" fmla="*/ 417 w 465"/>
                <a:gd name="T11" fmla="*/ 17 h 17"/>
                <a:gd name="T12" fmla="*/ 465 w 465"/>
                <a:gd name="T13" fmla="*/ 6 h 17"/>
                <a:gd name="T14" fmla="*/ 465 w 465"/>
                <a:gd name="T15" fmla="*/ 0 h 17"/>
                <a:gd name="T16" fmla="*/ 0 w 465"/>
                <a:gd name="T1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65" h="17">
                  <a:moveTo>
                    <a:pt x="0" y="0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8" y="17"/>
                    <a:pt x="48" y="17"/>
                  </a:cubicBezTo>
                  <a:cubicBezTo>
                    <a:pt x="72" y="17"/>
                    <a:pt x="146" y="17"/>
                    <a:pt x="201" y="17"/>
                  </a:cubicBezTo>
                  <a:cubicBezTo>
                    <a:pt x="237" y="17"/>
                    <a:pt x="264" y="17"/>
                    <a:pt x="264" y="17"/>
                  </a:cubicBezTo>
                  <a:cubicBezTo>
                    <a:pt x="319" y="17"/>
                    <a:pt x="393" y="17"/>
                    <a:pt x="417" y="17"/>
                  </a:cubicBezTo>
                  <a:cubicBezTo>
                    <a:pt x="457" y="17"/>
                    <a:pt x="465" y="6"/>
                    <a:pt x="465" y="6"/>
                  </a:cubicBezTo>
                  <a:cubicBezTo>
                    <a:pt x="465" y="0"/>
                    <a:pt x="465" y="0"/>
                    <a:pt x="46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2F3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8" name="Freeform 68">
              <a:extLst>
                <a:ext uri="{FF2B5EF4-FFF2-40B4-BE49-F238E27FC236}">
                  <a16:creationId xmlns:a16="http://schemas.microsoft.com/office/drawing/2014/main" id="{31961D4B-0342-4BF2-9DC1-536A68E8F80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50627" y="11088886"/>
              <a:ext cx="2262188" cy="82550"/>
            </a:xfrm>
            <a:custGeom>
              <a:avLst/>
              <a:gdLst>
                <a:gd name="T0" fmla="*/ 0 w 465"/>
                <a:gd name="T1" fmla="*/ 0 h 17"/>
                <a:gd name="T2" fmla="*/ 0 w 465"/>
                <a:gd name="T3" fmla="*/ 6 h 17"/>
                <a:gd name="T4" fmla="*/ 48 w 465"/>
                <a:gd name="T5" fmla="*/ 17 h 17"/>
                <a:gd name="T6" fmla="*/ 201 w 465"/>
                <a:gd name="T7" fmla="*/ 17 h 17"/>
                <a:gd name="T8" fmla="*/ 264 w 465"/>
                <a:gd name="T9" fmla="*/ 17 h 17"/>
                <a:gd name="T10" fmla="*/ 417 w 465"/>
                <a:gd name="T11" fmla="*/ 17 h 17"/>
                <a:gd name="T12" fmla="*/ 465 w 465"/>
                <a:gd name="T13" fmla="*/ 6 h 17"/>
                <a:gd name="T14" fmla="*/ 465 w 465"/>
                <a:gd name="T15" fmla="*/ 0 h 17"/>
                <a:gd name="T16" fmla="*/ 0 w 465"/>
                <a:gd name="T1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65" h="17">
                  <a:moveTo>
                    <a:pt x="0" y="0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8" y="17"/>
                    <a:pt x="48" y="17"/>
                  </a:cubicBezTo>
                  <a:cubicBezTo>
                    <a:pt x="72" y="17"/>
                    <a:pt x="146" y="17"/>
                    <a:pt x="201" y="17"/>
                  </a:cubicBezTo>
                  <a:cubicBezTo>
                    <a:pt x="237" y="17"/>
                    <a:pt x="264" y="17"/>
                    <a:pt x="264" y="17"/>
                  </a:cubicBezTo>
                  <a:cubicBezTo>
                    <a:pt x="319" y="17"/>
                    <a:pt x="393" y="17"/>
                    <a:pt x="417" y="17"/>
                  </a:cubicBezTo>
                  <a:cubicBezTo>
                    <a:pt x="457" y="17"/>
                    <a:pt x="465" y="6"/>
                    <a:pt x="465" y="6"/>
                  </a:cubicBezTo>
                  <a:cubicBezTo>
                    <a:pt x="465" y="0"/>
                    <a:pt x="465" y="0"/>
                    <a:pt x="46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8E8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9" name="Freeform 69">
              <a:extLst>
                <a:ext uri="{FF2B5EF4-FFF2-40B4-BE49-F238E27FC236}">
                  <a16:creationId xmlns:a16="http://schemas.microsoft.com/office/drawing/2014/main" id="{96768771-852A-4D05-A3FE-5B6D5457354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50627" y="11088886"/>
              <a:ext cx="2262188" cy="82550"/>
            </a:xfrm>
            <a:custGeom>
              <a:avLst/>
              <a:gdLst>
                <a:gd name="T0" fmla="*/ 417 w 465"/>
                <a:gd name="T1" fmla="*/ 14 h 17"/>
                <a:gd name="T2" fmla="*/ 264 w 465"/>
                <a:gd name="T3" fmla="*/ 14 h 17"/>
                <a:gd name="T4" fmla="*/ 201 w 465"/>
                <a:gd name="T5" fmla="*/ 14 h 17"/>
                <a:gd name="T6" fmla="*/ 48 w 465"/>
                <a:gd name="T7" fmla="*/ 14 h 17"/>
                <a:gd name="T8" fmla="*/ 0 w 465"/>
                <a:gd name="T9" fmla="*/ 0 h 17"/>
                <a:gd name="T10" fmla="*/ 0 w 465"/>
                <a:gd name="T11" fmla="*/ 0 h 17"/>
                <a:gd name="T12" fmla="*/ 0 w 465"/>
                <a:gd name="T13" fmla="*/ 6 h 17"/>
                <a:gd name="T14" fmla="*/ 48 w 465"/>
                <a:gd name="T15" fmla="*/ 17 h 17"/>
                <a:gd name="T16" fmla="*/ 201 w 465"/>
                <a:gd name="T17" fmla="*/ 17 h 17"/>
                <a:gd name="T18" fmla="*/ 264 w 465"/>
                <a:gd name="T19" fmla="*/ 17 h 17"/>
                <a:gd name="T20" fmla="*/ 417 w 465"/>
                <a:gd name="T21" fmla="*/ 17 h 17"/>
                <a:gd name="T22" fmla="*/ 465 w 465"/>
                <a:gd name="T23" fmla="*/ 6 h 17"/>
                <a:gd name="T24" fmla="*/ 465 w 465"/>
                <a:gd name="T25" fmla="*/ 0 h 17"/>
                <a:gd name="T26" fmla="*/ 465 w 465"/>
                <a:gd name="T27" fmla="*/ 0 h 17"/>
                <a:gd name="T28" fmla="*/ 417 w 465"/>
                <a:gd name="T29" fmla="*/ 14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65" h="17">
                  <a:moveTo>
                    <a:pt x="417" y="14"/>
                  </a:moveTo>
                  <a:cubicBezTo>
                    <a:pt x="393" y="14"/>
                    <a:pt x="319" y="14"/>
                    <a:pt x="264" y="14"/>
                  </a:cubicBezTo>
                  <a:cubicBezTo>
                    <a:pt x="264" y="14"/>
                    <a:pt x="237" y="14"/>
                    <a:pt x="201" y="14"/>
                  </a:cubicBezTo>
                  <a:cubicBezTo>
                    <a:pt x="146" y="14"/>
                    <a:pt x="72" y="14"/>
                    <a:pt x="48" y="14"/>
                  </a:cubicBezTo>
                  <a:cubicBezTo>
                    <a:pt x="22" y="14"/>
                    <a:pt x="6" y="6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8" y="17"/>
                    <a:pt x="48" y="17"/>
                  </a:cubicBezTo>
                  <a:cubicBezTo>
                    <a:pt x="72" y="17"/>
                    <a:pt x="146" y="17"/>
                    <a:pt x="201" y="17"/>
                  </a:cubicBezTo>
                  <a:cubicBezTo>
                    <a:pt x="237" y="17"/>
                    <a:pt x="264" y="17"/>
                    <a:pt x="264" y="17"/>
                  </a:cubicBezTo>
                  <a:cubicBezTo>
                    <a:pt x="319" y="17"/>
                    <a:pt x="393" y="17"/>
                    <a:pt x="417" y="17"/>
                  </a:cubicBezTo>
                  <a:cubicBezTo>
                    <a:pt x="457" y="17"/>
                    <a:pt x="465" y="6"/>
                    <a:pt x="465" y="6"/>
                  </a:cubicBezTo>
                  <a:cubicBezTo>
                    <a:pt x="465" y="0"/>
                    <a:pt x="465" y="0"/>
                    <a:pt x="465" y="0"/>
                  </a:cubicBezTo>
                  <a:cubicBezTo>
                    <a:pt x="465" y="0"/>
                    <a:pt x="465" y="0"/>
                    <a:pt x="465" y="0"/>
                  </a:cubicBezTo>
                  <a:cubicBezTo>
                    <a:pt x="459" y="6"/>
                    <a:pt x="443" y="14"/>
                    <a:pt x="417" y="14"/>
                  </a:cubicBezTo>
                  <a:close/>
                </a:path>
              </a:pathLst>
            </a:custGeom>
            <a:solidFill>
              <a:srgbClr val="C1C1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20" name="Oval 70">
              <a:extLst>
                <a:ext uri="{FF2B5EF4-FFF2-40B4-BE49-F238E27FC236}">
                  <a16:creationId xmlns:a16="http://schemas.microsoft.com/office/drawing/2014/main" id="{1AA8314E-5031-41BB-AA83-ACC574BDD4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20315" y="11196836"/>
              <a:ext cx="150813" cy="38100"/>
            </a:xfrm>
            <a:prstGeom prst="ellipse">
              <a:avLst/>
            </a:prstGeom>
            <a:solidFill>
              <a:srgbClr val="838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21" name="Oval 71">
              <a:extLst>
                <a:ext uri="{FF2B5EF4-FFF2-40B4-BE49-F238E27FC236}">
                  <a16:creationId xmlns:a16="http://schemas.microsoft.com/office/drawing/2014/main" id="{0A777B7E-D42E-4463-A4E8-7236BDE9B7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028815" y="11196836"/>
              <a:ext cx="150813" cy="38100"/>
            </a:xfrm>
            <a:prstGeom prst="ellipse">
              <a:avLst/>
            </a:prstGeom>
            <a:solidFill>
              <a:srgbClr val="838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</p:grpSp>
      <p:sp>
        <p:nvSpPr>
          <p:cNvPr id="22" name="Рисунок 21">
            <a:extLst>
              <a:ext uri="{FF2B5EF4-FFF2-40B4-BE49-F238E27FC236}">
                <a16:creationId xmlns:a16="http://schemas.microsoft.com/office/drawing/2014/main" id="{2B3A2952-7941-4925-A393-AEE7D471B24C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-1985051" y="1275756"/>
            <a:ext cx="4004685" cy="2544277"/>
          </a:xfrm>
          <a:prstGeom prst="rect">
            <a:avLst/>
          </a:prstGeom>
          <a:pattFill prst="lgCheck">
            <a:fgClr>
              <a:schemeClr val="bg1"/>
            </a:fgClr>
            <a:bgClr>
              <a:schemeClr val="bg1">
                <a:lumMod val="75000"/>
              </a:schemeClr>
            </a:bgClr>
          </a:patt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ru-RU" sz="300" dirty="0"/>
            </a:lvl1pPr>
          </a:lstStyle>
          <a:p>
            <a:pPr lvl="0"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3643314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with subtitle and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2588" y="383309"/>
            <a:ext cx="8361170" cy="360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60C2248-B95D-984B-A0F4-42B9A4652AA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4"/>
          </p:nvPr>
        </p:nvSpPr>
        <p:spPr>
          <a:xfrm>
            <a:off x="4654843" y="1105628"/>
            <a:ext cx="4088917" cy="351995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grpSp>
        <p:nvGrpSpPr>
          <p:cNvPr id="8" name="Группа 30">
            <a:extLst>
              <a:ext uri="{FF2B5EF4-FFF2-40B4-BE49-F238E27FC236}">
                <a16:creationId xmlns:a16="http://schemas.microsoft.com/office/drawing/2014/main" id="{7F6BAECC-1A00-4B78-B414-408462AA59AC}"/>
              </a:ext>
            </a:extLst>
          </p:cNvPr>
          <p:cNvGrpSpPr/>
          <p:nvPr userDrawn="1"/>
        </p:nvGrpSpPr>
        <p:grpSpPr>
          <a:xfrm>
            <a:off x="793174" y="1626755"/>
            <a:ext cx="3402699" cy="2769674"/>
            <a:chOff x="8145290" y="-8926314"/>
            <a:chExt cx="13511213" cy="10998201"/>
          </a:xfrm>
          <a:effectLst>
            <a:reflection blurRad="50800" stA="50000" endPos="11000" dir="5400000" sy="-100000" algn="bl" rotWithShape="0"/>
          </a:effectLst>
        </p:grpSpPr>
        <p:sp>
          <p:nvSpPr>
            <p:cNvPr id="9" name="Freeform 45">
              <a:extLst>
                <a:ext uri="{FF2B5EF4-FFF2-40B4-BE49-F238E27FC236}">
                  <a16:creationId xmlns:a16="http://schemas.microsoft.com/office/drawing/2014/main" id="{150F289F-D787-49C1-A4ED-F7B1A4D04FD7}"/>
                </a:ext>
              </a:extLst>
            </p:cNvPr>
            <p:cNvSpPr>
              <a:spLocks/>
            </p:cNvSpPr>
            <p:nvPr/>
          </p:nvSpPr>
          <p:spPr bwMode="auto">
            <a:xfrm>
              <a:off x="8145290" y="-8926314"/>
              <a:ext cx="13511213" cy="9247188"/>
            </a:xfrm>
            <a:custGeom>
              <a:avLst/>
              <a:gdLst>
                <a:gd name="T0" fmla="*/ 2710 w 2778"/>
                <a:gd name="T1" fmla="*/ 1901 h 1901"/>
                <a:gd name="T2" fmla="*/ 67 w 2778"/>
                <a:gd name="T3" fmla="*/ 1901 h 1901"/>
                <a:gd name="T4" fmla="*/ 0 w 2778"/>
                <a:gd name="T5" fmla="*/ 1833 h 1901"/>
                <a:gd name="T6" fmla="*/ 0 w 2778"/>
                <a:gd name="T7" fmla="*/ 68 h 1901"/>
                <a:gd name="T8" fmla="*/ 67 w 2778"/>
                <a:gd name="T9" fmla="*/ 0 h 1901"/>
                <a:gd name="T10" fmla="*/ 2710 w 2778"/>
                <a:gd name="T11" fmla="*/ 0 h 1901"/>
                <a:gd name="T12" fmla="*/ 2778 w 2778"/>
                <a:gd name="T13" fmla="*/ 68 h 1901"/>
                <a:gd name="T14" fmla="*/ 2778 w 2778"/>
                <a:gd name="T15" fmla="*/ 1833 h 1901"/>
                <a:gd name="T16" fmla="*/ 2710 w 2778"/>
                <a:gd name="T17" fmla="*/ 1901 h 19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78" h="1901">
                  <a:moveTo>
                    <a:pt x="2710" y="1901"/>
                  </a:moveTo>
                  <a:cubicBezTo>
                    <a:pt x="67" y="1901"/>
                    <a:pt x="67" y="1901"/>
                    <a:pt x="67" y="1901"/>
                  </a:cubicBezTo>
                  <a:cubicBezTo>
                    <a:pt x="30" y="1901"/>
                    <a:pt x="0" y="1871"/>
                    <a:pt x="0" y="1833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30"/>
                    <a:pt x="30" y="0"/>
                    <a:pt x="67" y="0"/>
                  </a:cubicBezTo>
                  <a:cubicBezTo>
                    <a:pt x="2710" y="0"/>
                    <a:pt x="2710" y="0"/>
                    <a:pt x="2710" y="0"/>
                  </a:cubicBezTo>
                  <a:cubicBezTo>
                    <a:pt x="2747" y="0"/>
                    <a:pt x="2778" y="30"/>
                    <a:pt x="2778" y="68"/>
                  </a:cubicBezTo>
                  <a:cubicBezTo>
                    <a:pt x="2778" y="1833"/>
                    <a:pt x="2778" y="1833"/>
                    <a:pt x="2778" y="1833"/>
                  </a:cubicBezTo>
                  <a:cubicBezTo>
                    <a:pt x="2778" y="1871"/>
                    <a:pt x="2747" y="1901"/>
                    <a:pt x="2710" y="1901"/>
                  </a:cubicBez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BB23FF1A-0F2A-44FA-B4B3-A863A9AB8A4C}"/>
                </a:ext>
              </a:extLst>
            </p:cNvPr>
            <p:cNvSpPr>
              <a:spLocks/>
            </p:cNvSpPr>
            <p:nvPr/>
          </p:nvSpPr>
          <p:spPr bwMode="auto">
            <a:xfrm>
              <a:off x="8159577" y="-8907264"/>
              <a:ext cx="13477875" cy="8012113"/>
            </a:xfrm>
            <a:custGeom>
              <a:avLst/>
              <a:gdLst>
                <a:gd name="T0" fmla="*/ 2707 w 2771"/>
                <a:gd name="T1" fmla="*/ 0 h 1647"/>
                <a:gd name="T2" fmla="*/ 64 w 2771"/>
                <a:gd name="T3" fmla="*/ 0 h 1647"/>
                <a:gd name="T4" fmla="*/ 0 w 2771"/>
                <a:gd name="T5" fmla="*/ 64 h 1647"/>
                <a:gd name="T6" fmla="*/ 0 w 2771"/>
                <a:gd name="T7" fmla="*/ 1647 h 1647"/>
                <a:gd name="T8" fmla="*/ 2771 w 2771"/>
                <a:gd name="T9" fmla="*/ 1647 h 1647"/>
                <a:gd name="T10" fmla="*/ 2771 w 2771"/>
                <a:gd name="T11" fmla="*/ 64 h 1647"/>
                <a:gd name="T12" fmla="*/ 2707 w 2771"/>
                <a:gd name="T13" fmla="*/ 0 h 16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71" h="1647">
                  <a:moveTo>
                    <a:pt x="2707" y="0"/>
                  </a:moveTo>
                  <a:cubicBezTo>
                    <a:pt x="64" y="0"/>
                    <a:pt x="64" y="0"/>
                    <a:pt x="64" y="0"/>
                  </a:cubicBezTo>
                  <a:cubicBezTo>
                    <a:pt x="29" y="0"/>
                    <a:pt x="0" y="28"/>
                    <a:pt x="0" y="64"/>
                  </a:cubicBezTo>
                  <a:cubicBezTo>
                    <a:pt x="0" y="1647"/>
                    <a:pt x="0" y="1647"/>
                    <a:pt x="0" y="1647"/>
                  </a:cubicBezTo>
                  <a:cubicBezTo>
                    <a:pt x="2771" y="1647"/>
                    <a:pt x="2771" y="1647"/>
                    <a:pt x="2771" y="1647"/>
                  </a:cubicBezTo>
                  <a:cubicBezTo>
                    <a:pt x="2771" y="64"/>
                    <a:pt x="2771" y="64"/>
                    <a:pt x="2771" y="64"/>
                  </a:cubicBezTo>
                  <a:cubicBezTo>
                    <a:pt x="2771" y="28"/>
                    <a:pt x="2743" y="0"/>
                    <a:pt x="2707" y="0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  <a:alpha val="1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1" name="Freeform 48">
              <a:extLst>
                <a:ext uri="{FF2B5EF4-FFF2-40B4-BE49-F238E27FC236}">
                  <a16:creationId xmlns:a16="http://schemas.microsoft.com/office/drawing/2014/main" id="{13E8C1BB-D4DA-4DFA-9E93-E48EFB699F1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671502" y="-506214"/>
              <a:ext cx="457200" cy="407988"/>
            </a:xfrm>
            <a:custGeom>
              <a:avLst/>
              <a:gdLst>
                <a:gd name="T0" fmla="*/ 1 w 94"/>
                <a:gd name="T1" fmla="*/ 49 h 84"/>
                <a:gd name="T2" fmla="*/ 48 w 94"/>
                <a:gd name="T3" fmla="*/ 3 h 84"/>
                <a:gd name="T4" fmla="*/ 94 w 94"/>
                <a:gd name="T5" fmla="*/ 48 h 84"/>
                <a:gd name="T6" fmla="*/ 94 w 94"/>
                <a:gd name="T7" fmla="*/ 47 h 84"/>
                <a:gd name="T8" fmla="*/ 47 w 94"/>
                <a:gd name="T9" fmla="*/ 0 h 84"/>
                <a:gd name="T10" fmla="*/ 0 w 94"/>
                <a:gd name="T11" fmla="*/ 47 h 84"/>
                <a:gd name="T12" fmla="*/ 17 w 94"/>
                <a:gd name="T13" fmla="*/ 84 h 84"/>
                <a:gd name="T14" fmla="*/ 1 w 94"/>
                <a:gd name="T15" fmla="*/ 49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4" h="84">
                  <a:moveTo>
                    <a:pt x="1" y="49"/>
                  </a:moveTo>
                  <a:cubicBezTo>
                    <a:pt x="1" y="23"/>
                    <a:pt x="22" y="3"/>
                    <a:pt x="48" y="3"/>
                  </a:cubicBezTo>
                  <a:cubicBezTo>
                    <a:pt x="73" y="3"/>
                    <a:pt x="93" y="23"/>
                    <a:pt x="94" y="48"/>
                  </a:cubicBezTo>
                  <a:cubicBezTo>
                    <a:pt x="94" y="48"/>
                    <a:pt x="94" y="47"/>
                    <a:pt x="94" y="47"/>
                  </a:cubicBezTo>
                  <a:cubicBezTo>
                    <a:pt x="94" y="21"/>
                    <a:pt x="73" y="0"/>
                    <a:pt x="47" y="0"/>
                  </a:cubicBezTo>
                  <a:cubicBezTo>
                    <a:pt x="21" y="0"/>
                    <a:pt x="0" y="21"/>
                    <a:pt x="0" y="47"/>
                  </a:cubicBezTo>
                  <a:cubicBezTo>
                    <a:pt x="0" y="62"/>
                    <a:pt x="7" y="75"/>
                    <a:pt x="17" y="84"/>
                  </a:cubicBezTo>
                  <a:cubicBezTo>
                    <a:pt x="8" y="75"/>
                    <a:pt x="1" y="63"/>
                    <a:pt x="1" y="49"/>
                  </a:cubicBezTo>
                  <a:close/>
                </a:path>
              </a:pathLst>
            </a:custGeom>
            <a:solidFill>
              <a:srgbClr val="CEC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2" name="Freeform 49">
              <a:extLst>
                <a:ext uri="{FF2B5EF4-FFF2-40B4-BE49-F238E27FC236}">
                  <a16:creationId xmlns:a16="http://schemas.microsoft.com/office/drawing/2014/main" id="{7A3C503B-CE82-4276-A1AE-412DE2807A87}"/>
                </a:ext>
              </a:extLst>
            </p:cNvPr>
            <p:cNvSpPr>
              <a:spLocks/>
            </p:cNvSpPr>
            <p:nvPr/>
          </p:nvSpPr>
          <p:spPr bwMode="auto">
            <a:xfrm>
              <a:off x="14685790" y="-428426"/>
              <a:ext cx="438150" cy="384175"/>
            </a:xfrm>
            <a:custGeom>
              <a:avLst/>
              <a:gdLst>
                <a:gd name="T0" fmla="*/ 88 w 90"/>
                <a:gd name="T1" fmla="*/ 33 h 79"/>
                <a:gd name="T2" fmla="*/ 44 w 90"/>
                <a:gd name="T3" fmla="*/ 77 h 79"/>
                <a:gd name="T4" fmla="*/ 0 w 90"/>
                <a:gd name="T5" fmla="*/ 34 h 79"/>
                <a:gd name="T6" fmla="*/ 0 w 90"/>
                <a:gd name="T7" fmla="*/ 35 h 79"/>
                <a:gd name="T8" fmla="*/ 45 w 90"/>
                <a:gd name="T9" fmla="*/ 79 h 79"/>
                <a:gd name="T10" fmla="*/ 90 w 90"/>
                <a:gd name="T11" fmla="*/ 35 h 79"/>
                <a:gd name="T12" fmla="*/ 73 w 90"/>
                <a:gd name="T13" fmla="*/ 0 h 79"/>
                <a:gd name="T14" fmla="*/ 88 w 90"/>
                <a:gd name="T15" fmla="*/ 33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0" h="79">
                  <a:moveTo>
                    <a:pt x="88" y="33"/>
                  </a:moveTo>
                  <a:cubicBezTo>
                    <a:pt x="88" y="57"/>
                    <a:pt x="69" y="77"/>
                    <a:pt x="44" y="77"/>
                  </a:cubicBezTo>
                  <a:cubicBezTo>
                    <a:pt x="20" y="77"/>
                    <a:pt x="1" y="58"/>
                    <a:pt x="0" y="34"/>
                  </a:cubicBezTo>
                  <a:cubicBezTo>
                    <a:pt x="0" y="34"/>
                    <a:pt x="0" y="34"/>
                    <a:pt x="0" y="35"/>
                  </a:cubicBezTo>
                  <a:cubicBezTo>
                    <a:pt x="0" y="59"/>
                    <a:pt x="21" y="79"/>
                    <a:pt x="45" y="79"/>
                  </a:cubicBezTo>
                  <a:cubicBezTo>
                    <a:pt x="70" y="79"/>
                    <a:pt x="90" y="59"/>
                    <a:pt x="90" y="35"/>
                  </a:cubicBezTo>
                  <a:cubicBezTo>
                    <a:pt x="90" y="21"/>
                    <a:pt x="84" y="8"/>
                    <a:pt x="73" y="0"/>
                  </a:cubicBezTo>
                  <a:cubicBezTo>
                    <a:pt x="83" y="8"/>
                    <a:pt x="88" y="20"/>
                    <a:pt x="88" y="33"/>
                  </a:cubicBezTo>
                  <a:close/>
                </a:path>
              </a:pathLst>
            </a:custGeom>
            <a:solidFill>
              <a:srgbClr val="CEC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3" name="Oval 50">
              <a:extLst>
                <a:ext uri="{FF2B5EF4-FFF2-40B4-BE49-F238E27FC236}">
                  <a16:creationId xmlns:a16="http://schemas.microsoft.com/office/drawing/2014/main" id="{CBF74C97-4C42-4464-A7C9-41F7CFBDDD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685790" y="-491926"/>
              <a:ext cx="433388" cy="433388"/>
            </a:xfrm>
            <a:prstGeom prst="ellipse">
              <a:avLst/>
            </a:prstGeom>
            <a:solidFill>
              <a:srgbClr val="F3F3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4" name="Freeform 51">
              <a:extLst>
                <a:ext uri="{FF2B5EF4-FFF2-40B4-BE49-F238E27FC236}">
                  <a16:creationId xmlns:a16="http://schemas.microsoft.com/office/drawing/2014/main" id="{165B6520-AC65-48E4-A429-59E5DA2CBDF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47465" y="320874"/>
              <a:ext cx="4105275" cy="1751013"/>
            </a:xfrm>
            <a:custGeom>
              <a:avLst/>
              <a:gdLst>
                <a:gd name="T0" fmla="*/ 733 w 844"/>
                <a:gd name="T1" fmla="*/ 261 h 360"/>
                <a:gd name="T2" fmla="*/ 696 w 844"/>
                <a:gd name="T3" fmla="*/ 0 h 360"/>
                <a:gd name="T4" fmla="*/ 359 w 844"/>
                <a:gd name="T5" fmla="*/ 0 h 360"/>
                <a:gd name="T6" fmla="*/ 340 w 844"/>
                <a:gd name="T7" fmla="*/ 0 h 360"/>
                <a:gd name="T8" fmla="*/ 147 w 844"/>
                <a:gd name="T9" fmla="*/ 0 h 360"/>
                <a:gd name="T10" fmla="*/ 110 w 844"/>
                <a:gd name="T11" fmla="*/ 261 h 360"/>
                <a:gd name="T12" fmla="*/ 0 w 844"/>
                <a:gd name="T13" fmla="*/ 342 h 360"/>
                <a:gd name="T14" fmla="*/ 0 w 844"/>
                <a:gd name="T15" fmla="*/ 353 h 360"/>
                <a:gd name="T16" fmla="*/ 28 w 844"/>
                <a:gd name="T17" fmla="*/ 360 h 360"/>
                <a:gd name="T18" fmla="*/ 238 w 844"/>
                <a:gd name="T19" fmla="*/ 360 h 360"/>
                <a:gd name="T20" fmla="*/ 340 w 844"/>
                <a:gd name="T21" fmla="*/ 360 h 360"/>
                <a:gd name="T22" fmla="*/ 359 w 844"/>
                <a:gd name="T23" fmla="*/ 360 h 360"/>
                <a:gd name="T24" fmla="*/ 605 w 844"/>
                <a:gd name="T25" fmla="*/ 360 h 360"/>
                <a:gd name="T26" fmla="*/ 816 w 844"/>
                <a:gd name="T27" fmla="*/ 360 h 360"/>
                <a:gd name="T28" fmla="*/ 844 w 844"/>
                <a:gd name="T29" fmla="*/ 353 h 360"/>
                <a:gd name="T30" fmla="*/ 844 w 844"/>
                <a:gd name="T31" fmla="*/ 342 h 360"/>
                <a:gd name="T32" fmla="*/ 733 w 844"/>
                <a:gd name="T33" fmla="*/ 261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44" h="360">
                  <a:moveTo>
                    <a:pt x="733" y="261"/>
                  </a:moveTo>
                  <a:cubicBezTo>
                    <a:pt x="711" y="229"/>
                    <a:pt x="696" y="0"/>
                    <a:pt x="696" y="0"/>
                  </a:cubicBezTo>
                  <a:cubicBezTo>
                    <a:pt x="359" y="0"/>
                    <a:pt x="359" y="0"/>
                    <a:pt x="359" y="0"/>
                  </a:cubicBezTo>
                  <a:cubicBezTo>
                    <a:pt x="340" y="0"/>
                    <a:pt x="340" y="0"/>
                    <a:pt x="340" y="0"/>
                  </a:cubicBezTo>
                  <a:cubicBezTo>
                    <a:pt x="147" y="0"/>
                    <a:pt x="147" y="0"/>
                    <a:pt x="147" y="0"/>
                  </a:cubicBezTo>
                  <a:cubicBezTo>
                    <a:pt x="147" y="0"/>
                    <a:pt x="133" y="229"/>
                    <a:pt x="110" y="261"/>
                  </a:cubicBezTo>
                  <a:cubicBezTo>
                    <a:pt x="88" y="294"/>
                    <a:pt x="0" y="331"/>
                    <a:pt x="0" y="342"/>
                  </a:cubicBezTo>
                  <a:cubicBezTo>
                    <a:pt x="0" y="350"/>
                    <a:pt x="0" y="352"/>
                    <a:pt x="0" y="353"/>
                  </a:cubicBezTo>
                  <a:cubicBezTo>
                    <a:pt x="0" y="353"/>
                    <a:pt x="4" y="360"/>
                    <a:pt x="28" y="360"/>
                  </a:cubicBezTo>
                  <a:cubicBezTo>
                    <a:pt x="51" y="360"/>
                    <a:pt x="238" y="360"/>
                    <a:pt x="238" y="360"/>
                  </a:cubicBezTo>
                  <a:cubicBezTo>
                    <a:pt x="340" y="360"/>
                    <a:pt x="340" y="360"/>
                    <a:pt x="340" y="360"/>
                  </a:cubicBezTo>
                  <a:cubicBezTo>
                    <a:pt x="359" y="360"/>
                    <a:pt x="359" y="360"/>
                    <a:pt x="359" y="360"/>
                  </a:cubicBezTo>
                  <a:cubicBezTo>
                    <a:pt x="605" y="360"/>
                    <a:pt x="605" y="360"/>
                    <a:pt x="605" y="360"/>
                  </a:cubicBezTo>
                  <a:cubicBezTo>
                    <a:pt x="605" y="360"/>
                    <a:pt x="793" y="360"/>
                    <a:pt x="816" y="360"/>
                  </a:cubicBezTo>
                  <a:cubicBezTo>
                    <a:pt x="840" y="360"/>
                    <a:pt x="844" y="353"/>
                    <a:pt x="844" y="353"/>
                  </a:cubicBezTo>
                  <a:cubicBezTo>
                    <a:pt x="844" y="352"/>
                    <a:pt x="844" y="350"/>
                    <a:pt x="844" y="342"/>
                  </a:cubicBezTo>
                  <a:cubicBezTo>
                    <a:pt x="844" y="331"/>
                    <a:pt x="756" y="294"/>
                    <a:pt x="733" y="261"/>
                  </a:cubicBezTo>
                  <a:close/>
                </a:path>
              </a:pathLst>
            </a:custGeom>
            <a:solidFill>
              <a:srgbClr val="CEC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5" name="Freeform 52">
              <a:extLst>
                <a:ext uri="{FF2B5EF4-FFF2-40B4-BE49-F238E27FC236}">
                  <a16:creationId xmlns:a16="http://schemas.microsoft.com/office/drawing/2014/main" id="{DD4D9254-DE7B-4598-A4EC-4B02E0F677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47465" y="320874"/>
              <a:ext cx="4105275" cy="1751013"/>
            </a:xfrm>
            <a:custGeom>
              <a:avLst/>
              <a:gdLst>
                <a:gd name="T0" fmla="*/ 733 w 844"/>
                <a:gd name="T1" fmla="*/ 261 h 360"/>
                <a:gd name="T2" fmla="*/ 696 w 844"/>
                <a:gd name="T3" fmla="*/ 0 h 360"/>
                <a:gd name="T4" fmla="*/ 359 w 844"/>
                <a:gd name="T5" fmla="*/ 0 h 360"/>
                <a:gd name="T6" fmla="*/ 340 w 844"/>
                <a:gd name="T7" fmla="*/ 0 h 360"/>
                <a:gd name="T8" fmla="*/ 147 w 844"/>
                <a:gd name="T9" fmla="*/ 0 h 360"/>
                <a:gd name="T10" fmla="*/ 110 w 844"/>
                <a:gd name="T11" fmla="*/ 261 h 360"/>
                <a:gd name="T12" fmla="*/ 0 w 844"/>
                <a:gd name="T13" fmla="*/ 342 h 360"/>
                <a:gd name="T14" fmla="*/ 0 w 844"/>
                <a:gd name="T15" fmla="*/ 353 h 360"/>
                <a:gd name="T16" fmla="*/ 28 w 844"/>
                <a:gd name="T17" fmla="*/ 360 h 360"/>
                <a:gd name="T18" fmla="*/ 238 w 844"/>
                <a:gd name="T19" fmla="*/ 360 h 360"/>
                <a:gd name="T20" fmla="*/ 340 w 844"/>
                <a:gd name="T21" fmla="*/ 360 h 360"/>
                <a:gd name="T22" fmla="*/ 359 w 844"/>
                <a:gd name="T23" fmla="*/ 360 h 360"/>
                <a:gd name="T24" fmla="*/ 605 w 844"/>
                <a:gd name="T25" fmla="*/ 360 h 360"/>
                <a:gd name="T26" fmla="*/ 816 w 844"/>
                <a:gd name="T27" fmla="*/ 360 h 360"/>
                <a:gd name="T28" fmla="*/ 844 w 844"/>
                <a:gd name="T29" fmla="*/ 353 h 360"/>
                <a:gd name="T30" fmla="*/ 844 w 844"/>
                <a:gd name="T31" fmla="*/ 342 h 360"/>
                <a:gd name="T32" fmla="*/ 733 w 844"/>
                <a:gd name="T33" fmla="*/ 261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44" h="360">
                  <a:moveTo>
                    <a:pt x="733" y="261"/>
                  </a:moveTo>
                  <a:cubicBezTo>
                    <a:pt x="711" y="229"/>
                    <a:pt x="696" y="0"/>
                    <a:pt x="696" y="0"/>
                  </a:cubicBezTo>
                  <a:cubicBezTo>
                    <a:pt x="359" y="0"/>
                    <a:pt x="359" y="0"/>
                    <a:pt x="359" y="0"/>
                  </a:cubicBezTo>
                  <a:cubicBezTo>
                    <a:pt x="340" y="0"/>
                    <a:pt x="340" y="0"/>
                    <a:pt x="340" y="0"/>
                  </a:cubicBezTo>
                  <a:cubicBezTo>
                    <a:pt x="147" y="0"/>
                    <a:pt x="147" y="0"/>
                    <a:pt x="147" y="0"/>
                  </a:cubicBezTo>
                  <a:cubicBezTo>
                    <a:pt x="147" y="0"/>
                    <a:pt x="133" y="229"/>
                    <a:pt x="110" y="261"/>
                  </a:cubicBezTo>
                  <a:cubicBezTo>
                    <a:pt x="88" y="294"/>
                    <a:pt x="0" y="331"/>
                    <a:pt x="0" y="342"/>
                  </a:cubicBezTo>
                  <a:cubicBezTo>
                    <a:pt x="0" y="350"/>
                    <a:pt x="0" y="352"/>
                    <a:pt x="0" y="353"/>
                  </a:cubicBezTo>
                  <a:cubicBezTo>
                    <a:pt x="0" y="353"/>
                    <a:pt x="4" y="360"/>
                    <a:pt x="28" y="360"/>
                  </a:cubicBezTo>
                  <a:cubicBezTo>
                    <a:pt x="51" y="360"/>
                    <a:pt x="238" y="360"/>
                    <a:pt x="238" y="360"/>
                  </a:cubicBezTo>
                  <a:cubicBezTo>
                    <a:pt x="340" y="360"/>
                    <a:pt x="340" y="360"/>
                    <a:pt x="340" y="360"/>
                  </a:cubicBezTo>
                  <a:cubicBezTo>
                    <a:pt x="359" y="360"/>
                    <a:pt x="359" y="360"/>
                    <a:pt x="359" y="360"/>
                  </a:cubicBezTo>
                  <a:cubicBezTo>
                    <a:pt x="605" y="360"/>
                    <a:pt x="605" y="360"/>
                    <a:pt x="605" y="360"/>
                  </a:cubicBezTo>
                  <a:cubicBezTo>
                    <a:pt x="605" y="360"/>
                    <a:pt x="793" y="360"/>
                    <a:pt x="816" y="360"/>
                  </a:cubicBezTo>
                  <a:cubicBezTo>
                    <a:pt x="840" y="360"/>
                    <a:pt x="844" y="353"/>
                    <a:pt x="844" y="353"/>
                  </a:cubicBezTo>
                  <a:cubicBezTo>
                    <a:pt x="844" y="352"/>
                    <a:pt x="844" y="350"/>
                    <a:pt x="844" y="342"/>
                  </a:cubicBezTo>
                  <a:cubicBezTo>
                    <a:pt x="844" y="331"/>
                    <a:pt x="756" y="294"/>
                    <a:pt x="733" y="261"/>
                  </a:cubicBezTo>
                  <a:close/>
                </a:path>
              </a:pathLst>
            </a:custGeom>
            <a:solidFill>
              <a:srgbClr val="CEC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6" name="Freeform 53">
              <a:extLst>
                <a:ext uri="{FF2B5EF4-FFF2-40B4-BE49-F238E27FC236}">
                  <a16:creationId xmlns:a16="http://schemas.microsoft.com/office/drawing/2014/main" id="{E510DA72-F1DB-463C-9C19-3C0CB539EE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47465" y="320874"/>
              <a:ext cx="4105275" cy="1751013"/>
            </a:xfrm>
            <a:custGeom>
              <a:avLst/>
              <a:gdLst>
                <a:gd name="T0" fmla="*/ 733 w 844"/>
                <a:gd name="T1" fmla="*/ 261 h 360"/>
                <a:gd name="T2" fmla="*/ 696 w 844"/>
                <a:gd name="T3" fmla="*/ 0 h 360"/>
                <a:gd name="T4" fmla="*/ 359 w 844"/>
                <a:gd name="T5" fmla="*/ 0 h 360"/>
                <a:gd name="T6" fmla="*/ 340 w 844"/>
                <a:gd name="T7" fmla="*/ 0 h 360"/>
                <a:gd name="T8" fmla="*/ 147 w 844"/>
                <a:gd name="T9" fmla="*/ 0 h 360"/>
                <a:gd name="T10" fmla="*/ 110 w 844"/>
                <a:gd name="T11" fmla="*/ 261 h 360"/>
                <a:gd name="T12" fmla="*/ 0 w 844"/>
                <a:gd name="T13" fmla="*/ 342 h 360"/>
                <a:gd name="T14" fmla="*/ 0 w 844"/>
                <a:gd name="T15" fmla="*/ 353 h 360"/>
                <a:gd name="T16" fmla="*/ 28 w 844"/>
                <a:gd name="T17" fmla="*/ 360 h 360"/>
                <a:gd name="T18" fmla="*/ 238 w 844"/>
                <a:gd name="T19" fmla="*/ 360 h 360"/>
                <a:gd name="T20" fmla="*/ 340 w 844"/>
                <a:gd name="T21" fmla="*/ 360 h 360"/>
                <a:gd name="T22" fmla="*/ 359 w 844"/>
                <a:gd name="T23" fmla="*/ 360 h 360"/>
                <a:gd name="T24" fmla="*/ 605 w 844"/>
                <a:gd name="T25" fmla="*/ 360 h 360"/>
                <a:gd name="T26" fmla="*/ 816 w 844"/>
                <a:gd name="T27" fmla="*/ 360 h 360"/>
                <a:gd name="T28" fmla="*/ 844 w 844"/>
                <a:gd name="T29" fmla="*/ 353 h 360"/>
                <a:gd name="T30" fmla="*/ 844 w 844"/>
                <a:gd name="T31" fmla="*/ 342 h 360"/>
                <a:gd name="T32" fmla="*/ 733 w 844"/>
                <a:gd name="T33" fmla="*/ 261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44" h="360">
                  <a:moveTo>
                    <a:pt x="733" y="261"/>
                  </a:moveTo>
                  <a:cubicBezTo>
                    <a:pt x="711" y="229"/>
                    <a:pt x="696" y="0"/>
                    <a:pt x="696" y="0"/>
                  </a:cubicBezTo>
                  <a:cubicBezTo>
                    <a:pt x="359" y="0"/>
                    <a:pt x="359" y="0"/>
                    <a:pt x="359" y="0"/>
                  </a:cubicBezTo>
                  <a:cubicBezTo>
                    <a:pt x="340" y="0"/>
                    <a:pt x="340" y="0"/>
                    <a:pt x="340" y="0"/>
                  </a:cubicBezTo>
                  <a:cubicBezTo>
                    <a:pt x="147" y="0"/>
                    <a:pt x="147" y="0"/>
                    <a:pt x="147" y="0"/>
                  </a:cubicBezTo>
                  <a:cubicBezTo>
                    <a:pt x="147" y="0"/>
                    <a:pt x="133" y="229"/>
                    <a:pt x="110" y="261"/>
                  </a:cubicBezTo>
                  <a:cubicBezTo>
                    <a:pt x="88" y="294"/>
                    <a:pt x="0" y="331"/>
                    <a:pt x="0" y="342"/>
                  </a:cubicBezTo>
                  <a:cubicBezTo>
                    <a:pt x="0" y="350"/>
                    <a:pt x="0" y="352"/>
                    <a:pt x="0" y="353"/>
                  </a:cubicBezTo>
                  <a:cubicBezTo>
                    <a:pt x="0" y="353"/>
                    <a:pt x="4" y="360"/>
                    <a:pt x="28" y="360"/>
                  </a:cubicBezTo>
                  <a:cubicBezTo>
                    <a:pt x="51" y="360"/>
                    <a:pt x="238" y="360"/>
                    <a:pt x="238" y="360"/>
                  </a:cubicBezTo>
                  <a:cubicBezTo>
                    <a:pt x="340" y="360"/>
                    <a:pt x="340" y="360"/>
                    <a:pt x="340" y="360"/>
                  </a:cubicBezTo>
                  <a:cubicBezTo>
                    <a:pt x="359" y="360"/>
                    <a:pt x="359" y="360"/>
                    <a:pt x="359" y="360"/>
                  </a:cubicBezTo>
                  <a:cubicBezTo>
                    <a:pt x="605" y="360"/>
                    <a:pt x="605" y="360"/>
                    <a:pt x="605" y="360"/>
                  </a:cubicBezTo>
                  <a:cubicBezTo>
                    <a:pt x="605" y="360"/>
                    <a:pt x="793" y="360"/>
                    <a:pt x="816" y="360"/>
                  </a:cubicBezTo>
                  <a:cubicBezTo>
                    <a:pt x="840" y="360"/>
                    <a:pt x="844" y="353"/>
                    <a:pt x="844" y="353"/>
                  </a:cubicBezTo>
                  <a:cubicBezTo>
                    <a:pt x="844" y="352"/>
                    <a:pt x="844" y="350"/>
                    <a:pt x="844" y="342"/>
                  </a:cubicBezTo>
                  <a:cubicBezTo>
                    <a:pt x="844" y="331"/>
                    <a:pt x="756" y="294"/>
                    <a:pt x="733" y="261"/>
                  </a:cubicBezTo>
                  <a:close/>
                </a:path>
              </a:pathLst>
            </a:custGeom>
            <a:solidFill>
              <a:srgbClr val="CEC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7" name="Freeform 54">
              <a:extLst>
                <a:ext uri="{FF2B5EF4-FFF2-40B4-BE49-F238E27FC236}">
                  <a16:creationId xmlns:a16="http://schemas.microsoft.com/office/drawing/2014/main" id="{22467819-EE7C-48F9-9DC1-1D86457B397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47465" y="320874"/>
              <a:ext cx="4105275" cy="1751013"/>
            </a:xfrm>
            <a:custGeom>
              <a:avLst/>
              <a:gdLst>
                <a:gd name="T0" fmla="*/ 733 w 844"/>
                <a:gd name="T1" fmla="*/ 261 h 360"/>
                <a:gd name="T2" fmla="*/ 696 w 844"/>
                <a:gd name="T3" fmla="*/ 0 h 360"/>
                <a:gd name="T4" fmla="*/ 359 w 844"/>
                <a:gd name="T5" fmla="*/ 0 h 360"/>
                <a:gd name="T6" fmla="*/ 340 w 844"/>
                <a:gd name="T7" fmla="*/ 0 h 360"/>
                <a:gd name="T8" fmla="*/ 147 w 844"/>
                <a:gd name="T9" fmla="*/ 0 h 360"/>
                <a:gd name="T10" fmla="*/ 110 w 844"/>
                <a:gd name="T11" fmla="*/ 261 h 360"/>
                <a:gd name="T12" fmla="*/ 0 w 844"/>
                <a:gd name="T13" fmla="*/ 342 h 360"/>
                <a:gd name="T14" fmla="*/ 0 w 844"/>
                <a:gd name="T15" fmla="*/ 353 h 360"/>
                <a:gd name="T16" fmla="*/ 28 w 844"/>
                <a:gd name="T17" fmla="*/ 360 h 360"/>
                <a:gd name="T18" fmla="*/ 238 w 844"/>
                <a:gd name="T19" fmla="*/ 360 h 360"/>
                <a:gd name="T20" fmla="*/ 340 w 844"/>
                <a:gd name="T21" fmla="*/ 360 h 360"/>
                <a:gd name="T22" fmla="*/ 359 w 844"/>
                <a:gd name="T23" fmla="*/ 360 h 360"/>
                <a:gd name="T24" fmla="*/ 605 w 844"/>
                <a:gd name="T25" fmla="*/ 360 h 360"/>
                <a:gd name="T26" fmla="*/ 816 w 844"/>
                <a:gd name="T27" fmla="*/ 360 h 360"/>
                <a:gd name="T28" fmla="*/ 844 w 844"/>
                <a:gd name="T29" fmla="*/ 353 h 360"/>
                <a:gd name="T30" fmla="*/ 844 w 844"/>
                <a:gd name="T31" fmla="*/ 342 h 360"/>
                <a:gd name="T32" fmla="*/ 733 w 844"/>
                <a:gd name="T33" fmla="*/ 261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44" h="360">
                  <a:moveTo>
                    <a:pt x="733" y="261"/>
                  </a:moveTo>
                  <a:cubicBezTo>
                    <a:pt x="711" y="229"/>
                    <a:pt x="696" y="0"/>
                    <a:pt x="696" y="0"/>
                  </a:cubicBezTo>
                  <a:cubicBezTo>
                    <a:pt x="359" y="0"/>
                    <a:pt x="359" y="0"/>
                    <a:pt x="359" y="0"/>
                  </a:cubicBezTo>
                  <a:cubicBezTo>
                    <a:pt x="340" y="0"/>
                    <a:pt x="340" y="0"/>
                    <a:pt x="340" y="0"/>
                  </a:cubicBezTo>
                  <a:cubicBezTo>
                    <a:pt x="147" y="0"/>
                    <a:pt x="147" y="0"/>
                    <a:pt x="147" y="0"/>
                  </a:cubicBezTo>
                  <a:cubicBezTo>
                    <a:pt x="147" y="0"/>
                    <a:pt x="133" y="229"/>
                    <a:pt x="110" y="261"/>
                  </a:cubicBezTo>
                  <a:cubicBezTo>
                    <a:pt x="88" y="294"/>
                    <a:pt x="0" y="331"/>
                    <a:pt x="0" y="342"/>
                  </a:cubicBezTo>
                  <a:cubicBezTo>
                    <a:pt x="0" y="350"/>
                    <a:pt x="0" y="352"/>
                    <a:pt x="0" y="353"/>
                  </a:cubicBezTo>
                  <a:cubicBezTo>
                    <a:pt x="0" y="353"/>
                    <a:pt x="4" y="360"/>
                    <a:pt x="28" y="360"/>
                  </a:cubicBezTo>
                  <a:cubicBezTo>
                    <a:pt x="51" y="360"/>
                    <a:pt x="238" y="360"/>
                    <a:pt x="238" y="360"/>
                  </a:cubicBezTo>
                  <a:cubicBezTo>
                    <a:pt x="340" y="360"/>
                    <a:pt x="340" y="360"/>
                    <a:pt x="340" y="360"/>
                  </a:cubicBezTo>
                  <a:cubicBezTo>
                    <a:pt x="359" y="360"/>
                    <a:pt x="359" y="360"/>
                    <a:pt x="359" y="360"/>
                  </a:cubicBezTo>
                  <a:cubicBezTo>
                    <a:pt x="605" y="360"/>
                    <a:pt x="605" y="360"/>
                    <a:pt x="605" y="360"/>
                  </a:cubicBezTo>
                  <a:cubicBezTo>
                    <a:pt x="605" y="360"/>
                    <a:pt x="793" y="360"/>
                    <a:pt x="816" y="360"/>
                  </a:cubicBezTo>
                  <a:cubicBezTo>
                    <a:pt x="840" y="360"/>
                    <a:pt x="844" y="353"/>
                    <a:pt x="844" y="353"/>
                  </a:cubicBezTo>
                  <a:cubicBezTo>
                    <a:pt x="844" y="352"/>
                    <a:pt x="844" y="350"/>
                    <a:pt x="844" y="342"/>
                  </a:cubicBezTo>
                  <a:cubicBezTo>
                    <a:pt x="844" y="331"/>
                    <a:pt x="756" y="294"/>
                    <a:pt x="733" y="261"/>
                  </a:cubicBezTo>
                  <a:close/>
                </a:path>
              </a:pathLst>
            </a:custGeom>
            <a:solidFill>
              <a:srgbClr val="CEC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8" name="Freeform 55">
              <a:extLst>
                <a:ext uri="{FF2B5EF4-FFF2-40B4-BE49-F238E27FC236}">
                  <a16:creationId xmlns:a16="http://schemas.microsoft.com/office/drawing/2014/main" id="{4B74A405-CE52-4216-A257-C3943FD79CB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47465" y="320874"/>
              <a:ext cx="4105275" cy="1751013"/>
            </a:xfrm>
            <a:custGeom>
              <a:avLst/>
              <a:gdLst>
                <a:gd name="T0" fmla="*/ 733 w 844"/>
                <a:gd name="T1" fmla="*/ 261 h 360"/>
                <a:gd name="T2" fmla="*/ 696 w 844"/>
                <a:gd name="T3" fmla="*/ 0 h 360"/>
                <a:gd name="T4" fmla="*/ 359 w 844"/>
                <a:gd name="T5" fmla="*/ 0 h 360"/>
                <a:gd name="T6" fmla="*/ 340 w 844"/>
                <a:gd name="T7" fmla="*/ 0 h 360"/>
                <a:gd name="T8" fmla="*/ 147 w 844"/>
                <a:gd name="T9" fmla="*/ 0 h 360"/>
                <a:gd name="T10" fmla="*/ 110 w 844"/>
                <a:gd name="T11" fmla="*/ 261 h 360"/>
                <a:gd name="T12" fmla="*/ 0 w 844"/>
                <a:gd name="T13" fmla="*/ 342 h 360"/>
                <a:gd name="T14" fmla="*/ 0 w 844"/>
                <a:gd name="T15" fmla="*/ 353 h 360"/>
                <a:gd name="T16" fmla="*/ 28 w 844"/>
                <a:gd name="T17" fmla="*/ 360 h 360"/>
                <a:gd name="T18" fmla="*/ 238 w 844"/>
                <a:gd name="T19" fmla="*/ 360 h 360"/>
                <a:gd name="T20" fmla="*/ 340 w 844"/>
                <a:gd name="T21" fmla="*/ 360 h 360"/>
                <a:gd name="T22" fmla="*/ 359 w 844"/>
                <a:gd name="T23" fmla="*/ 360 h 360"/>
                <a:gd name="T24" fmla="*/ 605 w 844"/>
                <a:gd name="T25" fmla="*/ 360 h 360"/>
                <a:gd name="T26" fmla="*/ 816 w 844"/>
                <a:gd name="T27" fmla="*/ 360 h 360"/>
                <a:gd name="T28" fmla="*/ 844 w 844"/>
                <a:gd name="T29" fmla="*/ 353 h 360"/>
                <a:gd name="T30" fmla="*/ 844 w 844"/>
                <a:gd name="T31" fmla="*/ 342 h 360"/>
                <a:gd name="T32" fmla="*/ 733 w 844"/>
                <a:gd name="T33" fmla="*/ 261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44" h="360">
                  <a:moveTo>
                    <a:pt x="733" y="261"/>
                  </a:moveTo>
                  <a:cubicBezTo>
                    <a:pt x="711" y="229"/>
                    <a:pt x="696" y="0"/>
                    <a:pt x="696" y="0"/>
                  </a:cubicBezTo>
                  <a:cubicBezTo>
                    <a:pt x="359" y="0"/>
                    <a:pt x="359" y="0"/>
                    <a:pt x="359" y="0"/>
                  </a:cubicBezTo>
                  <a:cubicBezTo>
                    <a:pt x="340" y="0"/>
                    <a:pt x="340" y="0"/>
                    <a:pt x="340" y="0"/>
                  </a:cubicBezTo>
                  <a:cubicBezTo>
                    <a:pt x="147" y="0"/>
                    <a:pt x="147" y="0"/>
                    <a:pt x="147" y="0"/>
                  </a:cubicBezTo>
                  <a:cubicBezTo>
                    <a:pt x="147" y="0"/>
                    <a:pt x="133" y="229"/>
                    <a:pt x="110" y="261"/>
                  </a:cubicBezTo>
                  <a:cubicBezTo>
                    <a:pt x="88" y="294"/>
                    <a:pt x="0" y="331"/>
                    <a:pt x="0" y="342"/>
                  </a:cubicBezTo>
                  <a:cubicBezTo>
                    <a:pt x="0" y="350"/>
                    <a:pt x="0" y="352"/>
                    <a:pt x="0" y="353"/>
                  </a:cubicBezTo>
                  <a:cubicBezTo>
                    <a:pt x="0" y="353"/>
                    <a:pt x="4" y="360"/>
                    <a:pt x="28" y="360"/>
                  </a:cubicBezTo>
                  <a:cubicBezTo>
                    <a:pt x="51" y="360"/>
                    <a:pt x="238" y="360"/>
                    <a:pt x="238" y="360"/>
                  </a:cubicBezTo>
                  <a:cubicBezTo>
                    <a:pt x="340" y="360"/>
                    <a:pt x="340" y="360"/>
                    <a:pt x="340" y="360"/>
                  </a:cubicBezTo>
                  <a:cubicBezTo>
                    <a:pt x="359" y="360"/>
                    <a:pt x="359" y="360"/>
                    <a:pt x="359" y="360"/>
                  </a:cubicBezTo>
                  <a:cubicBezTo>
                    <a:pt x="605" y="360"/>
                    <a:pt x="605" y="360"/>
                    <a:pt x="605" y="360"/>
                  </a:cubicBezTo>
                  <a:cubicBezTo>
                    <a:pt x="605" y="360"/>
                    <a:pt x="793" y="360"/>
                    <a:pt x="816" y="360"/>
                  </a:cubicBezTo>
                  <a:cubicBezTo>
                    <a:pt x="840" y="360"/>
                    <a:pt x="844" y="353"/>
                    <a:pt x="844" y="353"/>
                  </a:cubicBezTo>
                  <a:cubicBezTo>
                    <a:pt x="844" y="352"/>
                    <a:pt x="844" y="350"/>
                    <a:pt x="844" y="342"/>
                  </a:cubicBezTo>
                  <a:cubicBezTo>
                    <a:pt x="844" y="331"/>
                    <a:pt x="756" y="294"/>
                    <a:pt x="733" y="261"/>
                  </a:cubicBezTo>
                  <a:close/>
                </a:path>
              </a:pathLst>
            </a:custGeom>
            <a:solidFill>
              <a:srgbClr val="CEC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9" name="Freeform 56">
              <a:extLst>
                <a:ext uri="{FF2B5EF4-FFF2-40B4-BE49-F238E27FC236}">
                  <a16:creationId xmlns:a16="http://schemas.microsoft.com/office/drawing/2014/main" id="{FC998430-47C9-4B81-AB12-88C7CE47CCB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47465" y="320874"/>
              <a:ext cx="4105275" cy="1751013"/>
            </a:xfrm>
            <a:custGeom>
              <a:avLst/>
              <a:gdLst>
                <a:gd name="T0" fmla="*/ 733 w 844"/>
                <a:gd name="T1" fmla="*/ 261 h 360"/>
                <a:gd name="T2" fmla="*/ 696 w 844"/>
                <a:gd name="T3" fmla="*/ 0 h 360"/>
                <a:gd name="T4" fmla="*/ 359 w 844"/>
                <a:gd name="T5" fmla="*/ 0 h 360"/>
                <a:gd name="T6" fmla="*/ 340 w 844"/>
                <a:gd name="T7" fmla="*/ 0 h 360"/>
                <a:gd name="T8" fmla="*/ 147 w 844"/>
                <a:gd name="T9" fmla="*/ 0 h 360"/>
                <a:gd name="T10" fmla="*/ 110 w 844"/>
                <a:gd name="T11" fmla="*/ 261 h 360"/>
                <a:gd name="T12" fmla="*/ 0 w 844"/>
                <a:gd name="T13" fmla="*/ 342 h 360"/>
                <a:gd name="T14" fmla="*/ 0 w 844"/>
                <a:gd name="T15" fmla="*/ 353 h 360"/>
                <a:gd name="T16" fmla="*/ 28 w 844"/>
                <a:gd name="T17" fmla="*/ 360 h 360"/>
                <a:gd name="T18" fmla="*/ 238 w 844"/>
                <a:gd name="T19" fmla="*/ 360 h 360"/>
                <a:gd name="T20" fmla="*/ 340 w 844"/>
                <a:gd name="T21" fmla="*/ 360 h 360"/>
                <a:gd name="T22" fmla="*/ 359 w 844"/>
                <a:gd name="T23" fmla="*/ 360 h 360"/>
                <a:gd name="T24" fmla="*/ 605 w 844"/>
                <a:gd name="T25" fmla="*/ 360 h 360"/>
                <a:gd name="T26" fmla="*/ 816 w 844"/>
                <a:gd name="T27" fmla="*/ 360 h 360"/>
                <a:gd name="T28" fmla="*/ 844 w 844"/>
                <a:gd name="T29" fmla="*/ 353 h 360"/>
                <a:gd name="T30" fmla="*/ 844 w 844"/>
                <a:gd name="T31" fmla="*/ 342 h 360"/>
                <a:gd name="T32" fmla="*/ 733 w 844"/>
                <a:gd name="T33" fmla="*/ 261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44" h="360">
                  <a:moveTo>
                    <a:pt x="733" y="261"/>
                  </a:moveTo>
                  <a:cubicBezTo>
                    <a:pt x="711" y="229"/>
                    <a:pt x="696" y="0"/>
                    <a:pt x="696" y="0"/>
                  </a:cubicBezTo>
                  <a:cubicBezTo>
                    <a:pt x="359" y="0"/>
                    <a:pt x="359" y="0"/>
                    <a:pt x="359" y="0"/>
                  </a:cubicBezTo>
                  <a:cubicBezTo>
                    <a:pt x="340" y="0"/>
                    <a:pt x="340" y="0"/>
                    <a:pt x="340" y="0"/>
                  </a:cubicBezTo>
                  <a:cubicBezTo>
                    <a:pt x="147" y="0"/>
                    <a:pt x="147" y="0"/>
                    <a:pt x="147" y="0"/>
                  </a:cubicBezTo>
                  <a:cubicBezTo>
                    <a:pt x="147" y="0"/>
                    <a:pt x="133" y="229"/>
                    <a:pt x="110" y="261"/>
                  </a:cubicBezTo>
                  <a:cubicBezTo>
                    <a:pt x="88" y="294"/>
                    <a:pt x="0" y="331"/>
                    <a:pt x="0" y="342"/>
                  </a:cubicBezTo>
                  <a:cubicBezTo>
                    <a:pt x="0" y="350"/>
                    <a:pt x="0" y="352"/>
                    <a:pt x="0" y="353"/>
                  </a:cubicBezTo>
                  <a:cubicBezTo>
                    <a:pt x="0" y="353"/>
                    <a:pt x="4" y="360"/>
                    <a:pt x="28" y="360"/>
                  </a:cubicBezTo>
                  <a:cubicBezTo>
                    <a:pt x="51" y="360"/>
                    <a:pt x="238" y="360"/>
                    <a:pt x="238" y="360"/>
                  </a:cubicBezTo>
                  <a:cubicBezTo>
                    <a:pt x="340" y="360"/>
                    <a:pt x="340" y="360"/>
                    <a:pt x="340" y="360"/>
                  </a:cubicBezTo>
                  <a:cubicBezTo>
                    <a:pt x="359" y="360"/>
                    <a:pt x="359" y="360"/>
                    <a:pt x="359" y="360"/>
                  </a:cubicBezTo>
                  <a:cubicBezTo>
                    <a:pt x="605" y="360"/>
                    <a:pt x="605" y="360"/>
                    <a:pt x="605" y="360"/>
                  </a:cubicBezTo>
                  <a:cubicBezTo>
                    <a:pt x="605" y="360"/>
                    <a:pt x="793" y="360"/>
                    <a:pt x="816" y="360"/>
                  </a:cubicBezTo>
                  <a:cubicBezTo>
                    <a:pt x="840" y="360"/>
                    <a:pt x="844" y="353"/>
                    <a:pt x="844" y="353"/>
                  </a:cubicBezTo>
                  <a:cubicBezTo>
                    <a:pt x="844" y="352"/>
                    <a:pt x="844" y="350"/>
                    <a:pt x="844" y="342"/>
                  </a:cubicBezTo>
                  <a:cubicBezTo>
                    <a:pt x="844" y="331"/>
                    <a:pt x="756" y="294"/>
                    <a:pt x="733" y="261"/>
                  </a:cubicBezTo>
                  <a:close/>
                </a:path>
              </a:pathLst>
            </a:custGeom>
            <a:solidFill>
              <a:srgbClr val="E0DF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20" name="Freeform 57">
              <a:extLst>
                <a:ext uri="{FF2B5EF4-FFF2-40B4-BE49-F238E27FC236}">
                  <a16:creationId xmlns:a16="http://schemas.microsoft.com/office/drawing/2014/main" id="{1C336D6E-5F75-4A87-9BB2-9FCBC7F61055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47465" y="1978224"/>
              <a:ext cx="4105275" cy="93663"/>
            </a:xfrm>
            <a:custGeom>
              <a:avLst/>
              <a:gdLst>
                <a:gd name="T0" fmla="*/ 816 w 844"/>
                <a:gd name="T1" fmla="*/ 7 h 19"/>
                <a:gd name="T2" fmla="*/ 605 w 844"/>
                <a:gd name="T3" fmla="*/ 7 h 19"/>
                <a:gd name="T4" fmla="*/ 359 w 844"/>
                <a:gd name="T5" fmla="*/ 7 h 19"/>
                <a:gd name="T6" fmla="*/ 340 w 844"/>
                <a:gd name="T7" fmla="*/ 7 h 19"/>
                <a:gd name="T8" fmla="*/ 238 w 844"/>
                <a:gd name="T9" fmla="*/ 7 h 19"/>
                <a:gd name="T10" fmla="*/ 28 w 844"/>
                <a:gd name="T11" fmla="*/ 7 h 19"/>
                <a:gd name="T12" fmla="*/ 0 w 844"/>
                <a:gd name="T13" fmla="*/ 0 h 19"/>
                <a:gd name="T14" fmla="*/ 0 w 844"/>
                <a:gd name="T15" fmla="*/ 1 h 19"/>
                <a:gd name="T16" fmla="*/ 0 w 844"/>
                <a:gd name="T17" fmla="*/ 12 h 19"/>
                <a:gd name="T18" fmla="*/ 28 w 844"/>
                <a:gd name="T19" fmla="*/ 19 h 19"/>
                <a:gd name="T20" fmla="*/ 238 w 844"/>
                <a:gd name="T21" fmla="*/ 19 h 19"/>
                <a:gd name="T22" fmla="*/ 340 w 844"/>
                <a:gd name="T23" fmla="*/ 19 h 19"/>
                <a:gd name="T24" fmla="*/ 359 w 844"/>
                <a:gd name="T25" fmla="*/ 19 h 19"/>
                <a:gd name="T26" fmla="*/ 605 w 844"/>
                <a:gd name="T27" fmla="*/ 19 h 19"/>
                <a:gd name="T28" fmla="*/ 816 w 844"/>
                <a:gd name="T29" fmla="*/ 19 h 19"/>
                <a:gd name="T30" fmla="*/ 844 w 844"/>
                <a:gd name="T31" fmla="*/ 12 h 19"/>
                <a:gd name="T32" fmla="*/ 844 w 844"/>
                <a:gd name="T33" fmla="*/ 1 h 19"/>
                <a:gd name="T34" fmla="*/ 844 w 844"/>
                <a:gd name="T35" fmla="*/ 0 h 19"/>
                <a:gd name="T36" fmla="*/ 816 w 844"/>
                <a:gd name="T37" fmla="*/ 7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44" h="19">
                  <a:moveTo>
                    <a:pt x="816" y="7"/>
                  </a:moveTo>
                  <a:cubicBezTo>
                    <a:pt x="793" y="7"/>
                    <a:pt x="605" y="7"/>
                    <a:pt x="605" y="7"/>
                  </a:cubicBezTo>
                  <a:cubicBezTo>
                    <a:pt x="359" y="7"/>
                    <a:pt x="359" y="7"/>
                    <a:pt x="359" y="7"/>
                  </a:cubicBezTo>
                  <a:cubicBezTo>
                    <a:pt x="340" y="7"/>
                    <a:pt x="340" y="7"/>
                    <a:pt x="340" y="7"/>
                  </a:cubicBezTo>
                  <a:cubicBezTo>
                    <a:pt x="238" y="7"/>
                    <a:pt x="238" y="7"/>
                    <a:pt x="238" y="7"/>
                  </a:cubicBezTo>
                  <a:cubicBezTo>
                    <a:pt x="238" y="7"/>
                    <a:pt x="51" y="7"/>
                    <a:pt x="28" y="7"/>
                  </a:cubicBezTo>
                  <a:cubicBezTo>
                    <a:pt x="6" y="7"/>
                    <a:pt x="1" y="1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9"/>
                    <a:pt x="0" y="11"/>
                    <a:pt x="0" y="12"/>
                  </a:cubicBezTo>
                  <a:cubicBezTo>
                    <a:pt x="0" y="12"/>
                    <a:pt x="4" y="19"/>
                    <a:pt x="28" y="19"/>
                  </a:cubicBezTo>
                  <a:cubicBezTo>
                    <a:pt x="51" y="19"/>
                    <a:pt x="238" y="19"/>
                    <a:pt x="238" y="19"/>
                  </a:cubicBezTo>
                  <a:cubicBezTo>
                    <a:pt x="340" y="19"/>
                    <a:pt x="340" y="19"/>
                    <a:pt x="340" y="19"/>
                  </a:cubicBezTo>
                  <a:cubicBezTo>
                    <a:pt x="359" y="19"/>
                    <a:pt x="359" y="19"/>
                    <a:pt x="359" y="19"/>
                  </a:cubicBezTo>
                  <a:cubicBezTo>
                    <a:pt x="605" y="19"/>
                    <a:pt x="605" y="19"/>
                    <a:pt x="605" y="19"/>
                  </a:cubicBezTo>
                  <a:cubicBezTo>
                    <a:pt x="605" y="19"/>
                    <a:pt x="793" y="19"/>
                    <a:pt x="816" y="19"/>
                  </a:cubicBezTo>
                  <a:cubicBezTo>
                    <a:pt x="840" y="19"/>
                    <a:pt x="844" y="12"/>
                    <a:pt x="844" y="12"/>
                  </a:cubicBezTo>
                  <a:cubicBezTo>
                    <a:pt x="844" y="11"/>
                    <a:pt x="844" y="9"/>
                    <a:pt x="844" y="1"/>
                  </a:cubicBezTo>
                  <a:cubicBezTo>
                    <a:pt x="844" y="0"/>
                    <a:pt x="844" y="0"/>
                    <a:pt x="844" y="0"/>
                  </a:cubicBezTo>
                  <a:cubicBezTo>
                    <a:pt x="843" y="1"/>
                    <a:pt x="837" y="7"/>
                    <a:pt x="816" y="7"/>
                  </a:cubicBez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21" name="Freeform 58">
              <a:extLst>
                <a:ext uri="{FF2B5EF4-FFF2-40B4-BE49-F238E27FC236}">
                  <a16:creationId xmlns:a16="http://schemas.microsoft.com/office/drawing/2014/main" id="{EEBB2FF9-7024-4DAF-BDBB-1C488CB49A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3285615" y="320874"/>
              <a:ext cx="2957513" cy="1366838"/>
            </a:xfrm>
            <a:custGeom>
              <a:avLst/>
              <a:gdLst>
                <a:gd name="T0" fmla="*/ 249 w 608"/>
                <a:gd name="T1" fmla="*/ 281 h 281"/>
                <a:gd name="T2" fmla="*/ 608 w 608"/>
                <a:gd name="T3" fmla="*/ 19 h 281"/>
                <a:gd name="T4" fmla="*/ 606 w 608"/>
                <a:gd name="T5" fmla="*/ 0 h 281"/>
                <a:gd name="T6" fmla="*/ 269 w 608"/>
                <a:gd name="T7" fmla="*/ 0 h 281"/>
                <a:gd name="T8" fmla="*/ 250 w 608"/>
                <a:gd name="T9" fmla="*/ 0 h 281"/>
                <a:gd name="T10" fmla="*/ 57 w 608"/>
                <a:gd name="T11" fmla="*/ 0 h 281"/>
                <a:gd name="T12" fmla="*/ 20 w 608"/>
                <a:gd name="T13" fmla="*/ 261 h 281"/>
                <a:gd name="T14" fmla="*/ 0 w 608"/>
                <a:gd name="T15" fmla="*/ 281 h 281"/>
                <a:gd name="T16" fmla="*/ 249 w 608"/>
                <a:gd name="T17" fmla="*/ 281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8" h="281">
                  <a:moveTo>
                    <a:pt x="249" y="281"/>
                  </a:moveTo>
                  <a:cubicBezTo>
                    <a:pt x="608" y="19"/>
                    <a:pt x="608" y="19"/>
                    <a:pt x="608" y="19"/>
                  </a:cubicBezTo>
                  <a:cubicBezTo>
                    <a:pt x="607" y="7"/>
                    <a:pt x="606" y="0"/>
                    <a:pt x="606" y="0"/>
                  </a:cubicBezTo>
                  <a:cubicBezTo>
                    <a:pt x="269" y="0"/>
                    <a:pt x="269" y="0"/>
                    <a:pt x="269" y="0"/>
                  </a:cubicBezTo>
                  <a:cubicBezTo>
                    <a:pt x="250" y="0"/>
                    <a:pt x="250" y="0"/>
                    <a:pt x="250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7" y="0"/>
                    <a:pt x="43" y="229"/>
                    <a:pt x="20" y="261"/>
                  </a:cubicBezTo>
                  <a:cubicBezTo>
                    <a:pt x="16" y="268"/>
                    <a:pt x="9" y="275"/>
                    <a:pt x="0" y="281"/>
                  </a:cubicBezTo>
                  <a:lnTo>
                    <a:pt x="249" y="281"/>
                  </a:lnTo>
                  <a:close/>
                </a:path>
              </a:pathLst>
            </a:custGeom>
            <a:solidFill>
              <a:srgbClr val="CEC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22" name="Freeform 59">
              <a:extLst>
                <a:ext uri="{FF2B5EF4-FFF2-40B4-BE49-F238E27FC236}">
                  <a16:creationId xmlns:a16="http://schemas.microsoft.com/office/drawing/2014/main" id="{7E59AF29-8362-480B-91C0-B846F282529E}"/>
                </a:ext>
              </a:extLst>
            </p:cNvPr>
            <p:cNvSpPr>
              <a:spLocks/>
            </p:cNvSpPr>
            <p:nvPr/>
          </p:nvSpPr>
          <p:spPr bwMode="auto">
            <a:xfrm>
              <a:off x="13558665" y="320874"/>
              <a:ext cx="2679700" cy="52388"/>
            </a:xfrm>
            <a:custGeom>
              <a:avLst/>
              <a:gdLst>
                <a:gd name="T0" fmla="*/ 1 w 551"/>
                <a:gd name="T1" fmla="*/ 0 h 11"/>
                <a:gd name="T2" fmla="*/ 0 w 551"/>
                <a:gd name="T3" fmla="*/ 11 h 11"/>
                <a:gd name="T4" fmla="*/ 551 w 551"/>
                <a:gd name="T5" fmla="*/ 11 h 11"/>
                <a:gd name="T6" fmla="*/ 550 w 551"/>
                <a:gd name="T7" fmla="*/ 0 h 11"/>
                <a:gd name="T8" fmla="*/ 213 w 551"/>
                <a:gd name="T9" fmla="*/ 0 h 11"/>
                <a:gd name="T10" fmla="*/ 194 w 551"/>
                <a:gd name="T11" fmla="*/ 0 h 11"/>
                <a:gd name="T12" fmla="*/ 1 w 551"/>
                <a:gd name="T13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51" h="11">
                  <a:moveTo>
                    <a:pt x="1" y="0"/>
                  </a:moveTo>
                  <a:cubicBezTo>
                    <a:pt x="1" y="0"/>
                    <a:pt x="1" y="4"/>
                    <a:pt x="0" y="11"/>
                  </a:cubicBezTo>
                  <a:cubicBezTo>
                    <a:pt x="551" y="11"/>
                    <a:pt x="551" y="11"/>
                    <a:pt x="551" y="11"/>
                  </a:cubicBezTo>
                  <a:cubicBezTo>
                    <a:pt x="551" y="4"/>
                    <a:pt x="550" y="0"/>
                    <a:pt x="550" y="0"/>
                  </a:cubicBezTo>
                  <a:cubicBezTo>
                    <a:pt x="213" y="0"/>
                    <a:pt x="213" y="0"/>
                    <a:pt x="213" y="0"/>
                  </a:cubicBezTo>
                  <a:cubicBezTo>
                    <a:pt x="194" y="0"/>
                    <a:pt x="194" y="0"/>
                    <a:pt x="194" y="0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C1C1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</p:grpSp>
      <p:sp>
        <p:nvSpPr>
          <p:cNvPr id="23" name="Рисунок 21">
            <a:extLst>
              <a:ext uri="{FF2B5EF4-FFF2-40B4-BE49-F238E27FC236}">
                <a16:creationId xmlns:a16="http://schemas.microsoft.com/office/drawing/2014/main" id="{318F4644-EBC0-41BA-AB91-A54534EFC299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922163" y="1737792"/>
            <a:ext cx="3144720" cy="1783847"/>
          </a:xfrm>
          <a:prstGeom prst="rect">
            <a:avLst/>
          </a:prstGeom>
          <a:pattFill prst="lgCheck">
            <a:fgClr>
              <a:schemeClr val="bg1"/>
            </a:fgClr>
            <a:bgClr>
              <a:schemeClr val="bg1">
                <a:lumMod val="75000"/>
              </a:schemeClr>
            </a:bgClr>
          </a:patt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ru-RU" sz="300" dirty="0"/>
            </a:lvl1pPr>
          </a:lstStyle>
          <a:p>
            <a:pPr lvl="0"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089913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Title with subtitle and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2588" y="383309"/>
            <a:ext cx="8361170" cy="360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60C2248-B95D-984B-A0F4-42B9A4652AA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2D28637B-5A38-4501-9387-E0297FFC1CCE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84308" y="3199088"/>
            <a:ext cx="1523612" cy="862119"/>
          </a:xfrm>
          <a:solidFill>
            <a:srgbClr val="F9F5F1"/>
          </a:solidFill>
        </p:spPr>
        <p:txBody>
          <a:bodyPr tIns="0" rIns="0" bIns="0" anchor="ctr" anchorCtr="0"/>
          <a:lstStyle>
            <a:lvl1pPr marL="0" indent="0" algn="ctr">
              <a:buNone/>
              <a:defRPr sz="1600" b="1">
                <a:latin typeface="+mj-lt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7591FD2A-EE93-4977-91DC-171EFCD1A24E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2085051" y="2797159"/>
            <a:ext cx="1523612" cy="1264049"/>
          </a:xfrm>
          <a:solidFill>
            <a:srgbClr val="F9F5F1"/>
          </a:solidFill>
        </p:spPr>
        <p:txBody>
          <a:bodyPr tIns="0" rIns="0" bIns="0" anchor="ctr" anchorCtr="0"/>
          <a:lstStyle>
            <a:lvl1pPr marL="0" indent="0" algn="ctr">
              <a:buNone/>
              <a:defRPr sz="1600" b="1">
                <a:latin typeface="+mj-lt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A54AA7AE-E07D-4750-95BD-608129AF38E7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3778057" y="2469767"/>
            <a:ext cx="1523612" cy="1591442"/>
          </a:xfrm>
          <a:solidFill>
            <a:srgbClr val="F9F5F1"/>
          </a:solidFill>
        </p:spPr>
        <p:txBody>
          <a:bodyPr tIns="0" rIns="0" bIns="0" anchor="ctr" anchorCtr="0"/>
          <a:lstStyle>
            <a:lvl1pPr marL="0" indent="0" algn="ctr">
              <a:buNone/>
              <a:defRPr sz="1600" b="1">
                <a:latin typeface="+mj-lt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AC5EC4D0-4DBD-41EF-98DF-2E27E3222630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5500112" y="2051222"/>
            <a:ext cx="1523612" cy="2009987"/>
          </a:xfrm>
          <a:solidFill>
            <a:srgbClr val="F9F5F1"/>
          </a:solidFill>
        </p:spPr>
        <p:txBody>
          <a:bodyPr tIns="0" rIns="0" bIns="0" anchor="ctr" anchorCtr="0"/>
          <a:lstStyle>
            <a:lvl1pPr marL="0" indent="0" algn="ctr">
              <a:buNone/>
              <a:defRPr sz="1600" b="1">
                <a:latin typeface="+mj-lt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5E734C43-3F36-4A32-A658-287DFE957E05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7229940" y="1725487"/>
            <a:ext cx="1523612" cy="2331689"/>
          </a:xfrm>
          <a:solidFill>
            <a:srgbClr val="F9F5F1"/>
          </a:solidFill>
        </p:spPr>
        <p:txBody>
          <a:bodyPr tIns="0" rIns="0" bIns="0" anchor="ctr" anchorCtr="0"/>
          <a:lstStyle>
            <a:lvl1pPr marL="0" indent="0" algn="ctr">
              <a:buNone/>
              <a:defRPr sz="1600" b="1">
                <a:latin typeface="+mj-lt"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59007085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vider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2588" y="2052088"/>
            <a:ext cx="4920932" cy="1788391"/>
          </a:xfrm>
        </p:spPr>
        <p:txBody>
          <a:bodyPr>
            <a:noAutofit/>
          </a:bodyPr>
          <a:lstStyle>
            <a:lvl1pPr algn="l" defTabSz="3429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1" i="0" kern="1200" cap="all" dirty="0">
                <a:solidFill>
                  <a:schemeClr val="bg1"/>
                </a:solidFill>
                <a:latin typeface="Arial Black" panose="020B0604020202020204" pitchFamily="34" charset="0"/>
                <a:ea typeface="+mj-ea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88339" y="4874847"/>
            <a:ext cx="468000" cy="135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60C2248-B95D-984B-A0F4-42B9A4652AA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90BB0C-1568-4800-B1EF-F0EC8B11015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2588" y="1366978"/>
            <a:ext cx="5095875" cy="296542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accent1"/>
                </a:solidFill>
                <a:latin typeface="Arial Black" panose="020B0A04020102020204" pitchFamily="34" charset="0"/>
              </a:defRPr>
            </a:lvl1pPr>
            <a:lvl2pPr marL="180975" indent="0">
              <a:buNone/>
              <a:defRPr/>
            </a:lvl2pPr>
            <a:lvl3pPr marL="361950" indent="0">
              <a:buNone/>
              <a:defRPr/>
            </a:lvl3pPr>
            <a:lvl4pPr marL="447675" indent="0">
              <a:buNone/>
              <a:defRPr/>
            </a:lvl4pPr>
            <a:lvl5pPr marL="627062" indent="0">
              <a:buNone/>
              <a:defRPr/>
            </a:lvl5pPr>
          </a:lstStyle>
          <a:p>
            <a:r>
              <a:rPr lang="en-US" dirty="0"/>
              <a:t>DIVIDER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B18E211-D3B4-41AC-820D-B39F56E3C27F}"/>
              </a:ext>
            </a:extLst>
          </p:cNvPr>
          <p:cNvCxnSpPr>
            <a:cxnSpLocks/>
          </p:cNvCxnSpPr>
          <p:nvPr userDrawn="1"/>
        </p:nvCxnSpPr>
        <p:spPr>
          <a:xfrm>
            <a:off x="382588" y="1790752"/>
            <a:ext cx="764041" cy="0"/>
          </a:xfrm>
          <a:prstGeom prst="line">
            <a:avLst/>
          </a:prstGeom>
          <a:ln w="25400" cmpd="sng">
            <a:solidFill>
              <a:srgbClr val="41D53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456215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Title and Cont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88339" y="4874847"/>
            <a:ext cx="468000" cy="135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60C2248-B95D-984B-A0F4-42B9A4652AA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90527" y="1242147"/>
            <a:ext cx="8353233" cy="338343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74543375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Title with subtitle and content Layou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382396" y="741760"/>
            <a:ext cx="8361362" cy="51204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FontTx/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2588" y="383309"/>
            <a:ext cx="8361170" cy="360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8288339" y="4877568"/>
            <a:ext cx="468000" cy="135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60C2248-B95D-984B-A0F4-42B9A4652AA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4"/>
          </p:nvPr>
        </p:nvSpPr>
        <p:spPr>
          <a:xfrm>
            <a:off x="390527" y="1374774"/>
            <a:ext cx="8353233" cy="325080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61362146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Two Cont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388313" y="1235868"/>
            <a:ext cx="4097192" cy="338018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4633577" y="1235868"/>
            <a:ext cx="4096800" cy="338018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60C2248-B95D-984B-A0F4-42B9A4652AA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553349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Two Content with subtit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2588" y="383309"/>
            <a:ext cx="8361170" cy="360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60C2248-B95D-984B-A0F4-42B9A4652AA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388313" y="1371600"/>
            <a:ext cx="4097192" cy="325397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4633577" y="1371600"/>
            <a:ext cx="4096800" cy="325397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382396" y="741760"/>
            <a:ext cx="8361362" cy="513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FontTx/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3239246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ghlighted quote gree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 userDrawn="1"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60C2248-B95D-984B-A0F4-42B9A4652AA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83C30B9-6910-43B5-84A5-8C49D325BD64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573088" y="515938"/>
            <a:ext cx="8183562" cy="2749550"/>
          </a:xfrm>
        </p:spPr>
        <p:txBody>
          <a:bodyPr anchor="b" anchorCtr="0">
            <a:normAutofit/>
          </a:bodyPr>
          <a:lstStyle>
            <a:lvl1pPr marL="0" indent="0">
              <a:lnSpc>
                <a:spcPct val="82000"/>
              </a:lnSpc>
              <a:spcBef>
                <a:spcPts val="0"/>
              </a:spcBef>
              <a:buNone/>
              <a:defRPr sz="400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pPr lvl="0"/>
            <a:r>
              <a:rPr lang="en-US" dirty="0"/>
              <a:t>“BOLD QUOTE</a:t>
            </a:r>
            <a:br>
              <a:rPr lang="en-US" dirty="0"/>
            </a:br>
            <a:r>
              <a:rPr lang="en-US" dirty="0">
                <a:solidFill>
                  <a:schemeClr val="accent1"/>
                </a:solidFill>
              </a:rPr>
              <a:t>GOES HERE</a:t>
            </a:r>
            <a:r>
              <a:rPr lang="en-US" dirty="0"/>
              <a:t>.”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D6BA9489-3DF1-4921-9415-83F5A6D6BFB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3089" y="3570288"/>
            <a:ext cx="8183562" cy="942975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180975" indent="0">
              <a:buNone/>
              <a:defRPr/>
            </a:lvl2pPr>
            <a:lvl3pPr marL="361950" indent="0">
              <a:buNone/>
              <a:defRPr/>
            </a:lvl3pPr>
            <a:lvl4pPr marL="447675" indent="0">
              <a:buNone/>
              <a:defRPr/>
            </a:lvl4pPr>
            <a:lvl5pPr marL="627062" indent="0">
              <a:buNone/>
              <a:defRPr/>
            </a:lvl5pPr>
          </a:lstStyle>
          <a:p>
            <a:r>
              <a:rPr lang="en-US" dirty="0"/>
              <a:t>Name, title</a:t>
            </a:r>
          </a:p>
        </p:txBody>
      </p:sp>
    </p:spTree>
    <p:extLst>
      <p:ext uri="{BB962C8B-B14F-4D97-AF65-F5344CB8AC3E}">
        <p14:creationId xmlns:p14="http://schemas.microsoft.com/office/powerpoint/2010/main" val="299586216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ark_En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88EB4CA-4AA0-454B-9AC4-F89332AEE1D5}"/>
              </a:ext>
            </a:extLst>
          </p:cNvPr>
          <p:cNvSpPr txBox="1"/>
          <p:nvPr userDrawn="1"/>
        </p:nvSpPr>
        <p:spPr>
          <a:xfrm>
            <a:off x="139468" y="4782845"/>
            <a:ext cx="65888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0" i="0" dirty="0">
                <a:solidFill>
                  <a:schemeClr val="bg1"/>
                </a:solidFill>
              </a:rPr>
              <a:t>©2019 FIS and/or its subsidiaries. All Rights Reserved.</a:t>
            </a:r>
            <a:r>
              <a:rPr lang="en-US" sz="800" b="0" i="0" baseline="0" dirty="0">
                <a:solidFill>
                  <a:schemeClr val="bg1"/>
                </a:solidFill>
              </a:rPr>
              <a:t> </a:t>
            </a:r>
            <a:r>
              <a:rPr lang="en-US" sz="800" b="0" i="0" dirty="0">
                <a:solidFill>
                  <a:schemeClr val="bg1"/>
                </a:solidFill>
                <a:cs typeface="Arial"/>
              </a:rPr>
              <a:t>FIS confidential and proprietary information.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BAA557-E5CE-49FE-AD47-FCC82C665B1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8419" y="2143492"/>
            <a:ext cx="1927163" cy="856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7152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slide green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0"/>
          <p:cNvSpPr>
            <a:spLocks noGrp="1"/>
          </p:cNvSpPr>
          <p:nvPr>
            <p:ph type="title" hasCustomPrompt="1"/>
          </p:nvPr>
        </p:nvSpPr>
        <p:spPr>
          <a:xfrm>
            <a:off x="382588" y="1002862"/>
            <a:ext cx="6012000" cy="2527205"/>
          </a:xfrm>
        </p:spPr>
        <p:txBody>
          <a:bodyPr anchor="b" anchorCtr="0">
            <a:noAutofit/>
          </a:bodyPr>
          <a:lstStyle>
            <a:lvl1pPr marL="0" algn="l" defTabSz="457200" rtl="0" eaLnBrk="1" latinLnBrk="0" hangingPunct="1">
              <a:lnSpc>
                <a:spcPct val="81000"/>
              </a:lnSpc>
              <a:spcBef>
                <a:spcPct val="0"/>
              </a:spcBef>
              <a:buNone/>
              <a:defRPr lang="en-US" sz="5500" b="1" i="0" kern="1200" cap="all" baseline="0" dirty="0">
                <a:solidFill>
                  <a:schemeClr val="bg1"/>
                </a:solidFill>
                <a:latin typeface="Arial Black" panose="020B0604020202020204" pitchFamily="34" charset="0"/>
                <a:ea typeface="+mj-ea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Master title style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382588" y="3901558"/>
            <a:ext cx="6012000" cy="719858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Calibri" panose="020F0502020204030204" pitchFamily="34" charset="0"/>
              <a:buNone/>
              <a:tabLst/>
              <a:defRPr lang="fi-FI" sz="1600" b="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rgbClr val="004F71"/>
                </a:solidFill>
              </a:defRPr>
            </a:lvl2pPr>
            <a:lvl3pPr>
              <a:defRPr>
                <a:solidFill>
                  <a:srgbClr val="004F71"/>
                </a:solidFill>
              </a:defRPr>
            </a:lvl3pPr>
            <a:lvl4pPr>
              <a:defRPr>
                <a:solidFill>
                  <a:srgbClr val="004F71"/>
                </a:solidFill>
              </a:defRPr>
            </a:lvl4pPr>
            <a:lvl5pPr>
              <a:defRPr>
                <a:solidFill>
                  <a:srgbClr val="004F71"/>
                </a:solidFill>
              </a:defRPr>
            </a:lvl5pPr>
          </a:lstStyle>
          <a:p>
            <a:pPr lvl="0"/>
            <a:r>
              <a:rPr lang="en-US" dirty="0"/>
              <a:t>Click to add Date and Presenter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4D25AB9-8020-4C3E-83A3-21C1C12A3332}"/>
              </a:ext>
            </a:extLst>
          </p:cNvPr>
          <p:cNvCxnSpPr>
            <a:cxnSpLocks/>
          </p:cNvCxnSpPr>
          <p:nvPr userDrawn="1"/>
        </p:nvCxnSpPr>
        <p:spPr>
          <a:xfrm>
            <a:off x="382588" y="3704500"/>
            <a:ext cx="764041" cy="0"/>
          </a:xfrm>
          <a:prstGeom prst="line">
            <a:avLst/>
          </a:prstGeom>
          <a:ln w="25400" cmpd="sng">
            <a:solidFill>
              <a:srgbClr val="41D53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D15EA37A-A1F0-409C-B851-F3DCE2A6099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4308" y="291516"/>
            <a:ext cx="1037554" cy="461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14560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46404" y="569214"/>
            <a:ext cx="7063740" cy="3031236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54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46404" y="3600450"/>
            <a:ext cx="7063740" cy="1268730"/>
          </a:xfrm>
        </p:spPr>
        <p:txBody>
          <a:bodyPr>
            <a:normAutofit/>
          </a:bodyPr>
          <a:lstStyle>
            <a:lvl1pPr marL="0" indent="0" algn="l">
              <a:buNone/>
              <a:defRPr sz="1650" baseline="0">
                <a:solidFill>
                  <a:schemeClr val="tx1">
                    <a:lumMod val="75000"/>
                  </a:schemeClr>
                </a:solidFill>
              </a:defRPr>
            </a:lvl1pPr>
            <a:lvl2pPr marL="342900" indent="0" algn="ctr">
              <a:buNone/>
              <a:defRPr sz="1650"/>
            </a:lvl2pPr>
            <a:lvl3pPr marL="685800" indent="0" algn="ctr">
              <a:buNone/>
              <a:defRPr sz="165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3/13/2023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C60C2248-B95D-984B-A0F4-42B9A4652AA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3429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6047692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hdr="0" dt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C2248-B95D-984B-A0F4-42B9A4652AA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8664245"/>
      </p:ext>
    </p:extLst>
  </p:cSld>
  <p:clrMapOvr>
    <a:masterClrMapping/>
  </p:clrMapOvr>
  <p:hf hd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6404" y="569214"/>
            <a:ext cx="7063740" cy="3031236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5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6404" y="3600450"/>
            <a:ext cx="7063740" cy="1268730"/>
          </a:xfrm>
        </p:spPr>
        <p:txBody>
          <a:bodyPr anchor="t">
            <a:normAutofit/>
          </a:bodyPr>
          <a:lstStyle>
            <a:lvl1pPr marL="0" indent="0">
              <a:buNone/>
              <a:defRPr sz="165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C2248-B95D-984B-A0F4-42B9A4652AA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3429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395708205"/>
      </p:ext>
    </p:extLst>
  </p:cSld>
  <p:clrMapOvr>
    <a:masterClrMapping/>
  </p:clrMapOvr>
  <p:hf hdr="0" dt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46404" y="1371600"/>
            <a:ext cx="3360420" cy="3263503"/>
          </a:xfrm>
        </p:spPr>
        <p:txBody>
          <a:bodyPr/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94860" y="1371600"/>
            <a:ext cx="3360420" cy="3263503"/>
          </a:xfrm>
        </p:spPr>
        <p:txBody>
          <a:bodyPr/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C2248-B95D-984B-A0F4-42B9A4652AA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2916548"/>
      </p:ext>
    </p:extLst>
  </p:cSld>
  <p:clrMapOvr>
    <a:masterClrMapping/>
  </p:clrMapOvr>
  <p:hf hdr="0" dt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6404" y="1285241"/>
            <a:ext cx="3360420" cy="54864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500" b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46404" y="1880662"/>
            <a:ext cx="3360420" cy="2748488"/>
          </a:xfrm>
        </p:spPr>
        <p:txBody>
          <a:bodyPr/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94860" y="1285241"/>
            <a:ext cx="3360420" cy="54864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15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marL="0" lvl="0" indent="0" algn="l" defTabSz="685800" rtl="0" eaLnBrk="1" latinLnBrk="0" hangingPunct="1">
              <a:lnSpc>
                <a:spcPct val="90000"/>
              </a:lnSpc>
              <a:spcBef>
                <a:spcPts val="1500"/>
              </a:spcBef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94860" y="1880662"/>
            <a:ext cx="3360420" cy="2748488"/>
          </a:xfrm>
        </p:spPr>
        <p:txBody>
          <a:bodyPr/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3/13/2023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C2248-B95D-984B-A0F4-42B9A4652AA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882428"/>
      </p:ext>
    </p:extLst>
  </p:cSld>
  <p:clrMapOvr>
    <a:masterClrMapping/>
  </p:clrMapOvr>
  <p:hf hdr="0" dt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3/13/2023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C2248-B95D-984B-A0F4-42B9A4652AA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967693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3/13/2023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C2248-B95D-984B-A0F4-42B9A4652AA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43822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342900"/>
            <a:ext cx="2400300" cy="1200148"/>
          </a:xfrm>
        </p:spPr>
        <p:txBody>
          <a:bodyPr anchor="b">
            <a:normAutofit/>
          </a:bodyPr>
          <a:lstStyle>
            <a:lvl1pPr>
              <a:defRPr sz="24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78200" y="514350"/>
            <a:ext cx="4559300" cy="4114800"/>
          </a:xfrm>
        </p:spPr>
        <p:txBody>
          <a:bodyPr/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1574801"/>
            <a:ext cx="2400300" cy="28575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600"/>
              </a:spcBef>
              <a:buNone/>
              <a:defRPr sz="975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C2248-B95D-984B-A0F4-42B9A4652AA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4543274"/>
      </p:ext>
    </p:extLst>
  </p:cSld>
  <p:clrMapOvr>
    <a:masterClrMapping/>
  </p:clrMapOvr>
  <p:hf hdr="0" dt="0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3829050"/>
            <a:ext cx="8469630" cy="131445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943350"/>
            <a:ext cx="7486650" cy="685800"/>
          </a:xfrm>
        </p:spPr>
        <p:txBody>
          <a:bodyPr anchor="b">
            <a:normAutofit/>
          </a:bodyPr>
          <a:lstStyle>
            <a:lvl1pPr>
              <a:defRPr sz="21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1"/>
            <a:ext cx="8469630" cy="3846692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581442"/>
            <a:ext cx="7486650" cy="44775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975">
                <a:solidFill>
                  <a:schemeClr val="bg1">
                    <a:lumMod val="85000"/>
                  </a:schemeClr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C2248-B95D-984B-A0F4-42B9A4652AA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3531579"/>
      </p:ext>
    </p:extLst>
  </p:cSld>
  <p:clrMapOvr>
    <a:masterClrMapping/>
  </p:clrMapOvr>
  <p:hf hdr="0" dt="0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C2248-B95D-984B-A0F4-42B9A4652AA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9702267"/>
      </p:ext>
    </p:extLst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 green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0"/>
          <p:cNvSpPr>
            <a:spLocks noGrp="1"/>
          </p:cNvSpPr>
          <p:nvPr>
            <p:ph type="title" hasCustomPrompt="1"/>
          </p:nvPr>
        </p:nvSpPr>
        <p:spPr>
          <a:xfrm>
            <a:off x="382588" y="1002862"/>
            <a:ext cx="6012000" cy="2527205"/>
          </a:xfrm>
        </p:spPr>
        <p:txBody>
          <a:bodyPr anchor="b" anchorCtr="0">
            <a:noAutofit/>
          </a:bodyPr>
          <a:lstStyle>
            <a:lvl1pPr marL="0" algn="l" defTabSz="457200" rtl="0" eaLnBrk="1" latinLnBrk="0" hangingPunct="1">
              <a:lnSpc>
                <a:spcPct val="81000"/>
              </a:lnSpc>
              <a:spcBef>
                <a:spcPct val="0"/>
              </a:spcBef>
              <a:buNone/>
              <a:defRPr lang="en-US" sz="5500" b="1" i="0" kern="1200" cap="all" baseline="0" dirty="0">
                <a:solidFill>
                  <a:schemeClr val="bg1"/>
                </a:solidFill>
                <a:latin typeface="Arial Black" panose="020B0604020202020204" pitchFamily="34" charset="0"/>
                <a:ea typeface="+mj-ea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Master title style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382588" y="3901558"/>
            <a:ext cx="6012000" cy="719858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Calibri" panose="020F0502020204030204" pitchFamily="34" charset="0"/>
              <a:buNone/>
              <a:tabLst/>
              <a:defRPr lang="fi-FI" sz="1600" b="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rgbClr val="004F71"/>
                </a:solidFill>
              </a:defRPr>
            </a:lvl2pPr>
            <a:lvl3pPr>
              <a:defRPr>
                <a:solidFill>
                  <a:srgbClr val="004F71"/>
                </a:solidFill>
              </a:defRPr>
            </a:lvl3pPr>
            <a:lvl4pPr>
              <a:defRPr>
                <a:solidFill>
                  <a:srgbClr val="004F71"/>
                </a:solidFill>
              </a:defRPr>
            </a:lvl4pPr>
            <a:lvl5pPr>
              <a:defRPr>
                <a:solidFill>
                  <a:srgbClr val="004F71"/>
                </a:solidFill>
              </a:defRPr>
            </a:lvl5pPr>
          </a:lstStyle>
          <a:p>
            <a:pPr lvl="0"/>
            <a:r>
              <a:rPr lang="en-US" dirty="0"/>
              <a:t>Click to add Date and Presenter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4D25AB9-8020-4C3E-83A3-21C1C12A3332}"/>
              </a:ext>
            </a:extLst>
          </p:cNvPr>
          <p:cNvCxnSpPr>
            <a:cxnSpLocks/>
          </p:cNvCxnSpPr>
          <p:nvPr userDrawn="1"/>
        </p:nvCxnSpPr>
        <p:spPr>
          <a:xfrm>
            <a:off x="382588" y="3704500"/>
            <a:ext cx="764041" cy="0"/>
          </a:xfrm>
          <a:prstGeom prst="line">
            <a:avLst/>
          </a:prstGeom>
          <a:ln w="25400" cmpd="sng">
            <a:solidFill>
              <a:srgbClr val="41D53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D15EA37A-A1F0-409C-B851-F3DCE2A6099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4308" y="291516"/>
            <a:ext cx="1037554" cy="461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6498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486525" y="285750"/>
            <a:ext cx="1857375" cy="442317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71500" y="285750"/>
            <a:ext cx="5800725" cy="442317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C2248-B95D-984B-A0F4-42B9A4652AA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0312790"/>
      </p:ext>
    </p:extLst>
  </p:cSld>
  <p:clrMapOvr>
    <a:masterClrMapping/>
  </p:clrMapOvr>
  <p:hf hdr="0" dt="0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 green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0"/>
          <p:cNvSpPr>
            <a:spLocks noGrp="1"/>
          </p:cNvSpPr>
          <p:nvPr>
            <p:ph type="title" hasCustomPrompt="1"/>
          </p:nvPr>
        </p:nvSpPr>
        <p:spPr>
          <a:xfrm>
            <a:off x="382588" y="1002862"/>
            <a:ext cx="6012000" cy="2527205"/>
          </a:xfrm>
        </p:spPr>
        <p:txBody>
          <a:bodyPr anchor="b" anchorCtr="0">
            <a:noAutofit/>
          </a:bodyPr>
          <a:lstStyle>
            <a:lvl1pPr marL="0" algn="l" defTabSz="457200" rtl="0" eaLnBrk="1" latinLnBrk="0" hangingPunct="1">
              <a:lnSpc>
                <a:spcPct val="81000"/>
              </a:lnSpc>
              <a:spcBef>
                <a:spcPct val="0"/>
              </a:spcBef>
              <a:buNone/>
              <a:defRPr lang="en-US" sz="5500" b="1" i="0" kern="1200" cap="all" baseline="0" dirty="0">
                <a:solidFill>
                  <a:schemeClr val="bg1"/>
                </a:solidFill>
                <a:latin typeface="Arial Black" panose="020B0604020202020204" pitchFamily="34" charset="0"/>
                <a:ea typeface="+mj-ea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Master title style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382588" y="3901558"/>
            <a:ext cx="6012000" cy="719858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Calibri" panose="020F0502020204030204" pitchFamily="34" charset="0"/>
              <a:buNone/>
              <a:tabLst/>
              <a:defRPr lang="fi-FI" sz="1600" b="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rgbClr val="004F71"/>
                </a:solidFill>
              </a:defRPr>
            </a:lvl2pPr>
            <a:lvl3pPr>
              <a:defRPr>
                <a:solidFill>
                  <a:srgbClr val="004F71"/>
                </a:solidFill>
              </a:defRPr>
            </a:lvl3pPr>
            <a:lvl4pPr>
              <a:defRPr>
                <a:solidFill>
                  <a:srgbClr val="004F71"/>
                </a:solidFill>
              </a:defRPr>
            </a:lvl4pPr>
            <a:lvl5pPr>
              <a:defRPr>
                <a:solidFill>
                  <a:srgbClr val="004F71"/>
                </a:solidFill>
              </a:defRPr>
            </a:lvl5pPr>
          </a:lstStyle>
          <a:p>
            <a:pPr lvl="0"/>
            <a:r>
              <a:rPr lang="en-US" dirty="0"/>
              <a:t>Click to add Date and Presenter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4D25AB9-8020-4C3E-83A3-21C1C12A3332}"/>
              </a:ext>
            </a:extLst>
          </p:cNvPr>
          <p:cNvCxnSpPr>
            <a:cxnSpLocks/>
          </p:cNvCxnSpPr>
          <p:nvPr userDrawn="1"/>
        </p:nvCxnSpPr>
        <p:spPr>
          <a:xfrm>
            <a:off x="382588" y="3704500"/>
            <a:ext cx="764041" cy="0"/>
          </a:xfrm>
          <a:prstGeom prst="line">
            <a:avLst/>
          </a:prstGeom>
          <a:ln w="25400" cmpd="sng">
            <a:solidFill>
              <a:srgbClr val="41D53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D15EA37A-A1F0-409C-B851-F3DCE2A6099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4308" y="291516"/>
            <a:ext cx="1037554" cy="461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95145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88339" y="4874847"/>
            <a:ext cx="468000" cy="135000"/>
          </a:xfrm>
        </p:spPr>
        <p:txBody>
          <a:bodyPr/>
          <a:lstStyle/>
          <a:p>
            <a:fld id="{C60C2248-B95D-984B-A0F4-42B9A4652AA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90527" y="1242147"/>
            <a:ext cx="8353233" cy="338343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01980448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388313" y="1235868"/>
            <a:ext cx="4097192" cy="338018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4633577" y="1235868"/>
            <a:ext cx="4096800" cy="338018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60C2248-B95D-984B-A0F4-42B9A4652AA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917280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green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0"/>
          <p:cNvSpPr>
            <a:spLocks noGrp="1"/>
          </p:cNvSpPr>
          <p:nvPr>
            <p:ph type="title" hasCustomPrompt="1"/>
          </p:nvPr>
        </p:nvSpPr>
        <p:spPr>
          <a:xfrm>
            <a:off x="382588" y="1002862"/>
            <a:ext cx="6012000" cy="2527205"/>
          </a:xfrm>
        </p:spPr>
        <p:txBody>
          <a:bodyPr anchor="b" anchorCtr="0">
            <a:noAutofit/>
          </a:bodyPr>
          <a:lstStyle>
            <a:lvl1pPr marL="0" algn="l" defTabSz="457200" rtl="0" eaLnBrk="1" latinLnBrk="0" hangingPunct="1">
              <a:lnSpc>
                <a:spcPct val="81000"/>
              </a:lnSpc>
              <a:spcBef>
                <a:spcPct val="0"/>
              </a:spcBef>
              <a:buNone/>
              <a:defRPr lang="en-US" sz="5500" b="1" i="0" kern="1200" cap="all" baseline="0" dirty="0">
                <a:solidFill>
                  <a:schemeClr val="tx2"/>
                </a:solidFill>
                <a:latin typeface="Arial Black" panose="020B0604020202020204" pitchFamily="34" charset="0"/>
                <a:ea typeface="+mj-ea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Master title style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382588" y="3901558"/>
            <a:ext cx="6012000" cy="719858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Calibri" panose="020F0502020204030204" pitchFamily="34" charset="0"/>
              <a:buNone/>
              <a:tabLst/>
              <a:defRPr lang="fi-FI" sz="16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rgbClr val="004F71"/>
                </a:solidFill>
              </a:defRPr>
            </a:lvl2pPr>
            <a:lvl3pPr>
              <a:defRPr>
                <a:solidFill>
                  <a:srgbClr val="004F71"/>
                </a:solidFill>
              </a:defRPr>
            </a:lvl3pPr>
            <a:lvl4pPr>
              <a:defRPr>
                <a:solidFill>
                  <a:srgbClr val="004F71"/>
                </a:solidFill>
              </a:defRPr>
            </a:lvl4pPr>
            <a:lvl5pPr>
              <a:defRPr>
                <a:solidFill>
                  <a:srgbClr val="004F71"/>
                </a:solidFill>
              </a:defRPr>
            </a:lvl5pPr>
          </a:lstStyle>
          <a:p>
            <a:pPr lvl="0"/>
            <a:r>
              <a:rPr lang="en-US" dirty="0"/>
              <a:t>Click to add Date and Presenter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4D25AB9-8020-4C3E-83A3-21C1C12A3332}"/>
              </a:ext>
            </a:extLst>
          </p:cNvPr>
          <p:cNvCxnSpPr>
            <a:cxnSpLocks/>
          </p:cNvCxnSpPr>
          <p:nvPr userDrawn="1"/>
        </p:nvCxnSpPr>
        <p:spPr>
          <a:xfrm>
            <a:off x="382588" y="3704500"/>
            <a:ext cx="764041" cy="0"/>
          </a:xfrm>
          <a:prstGeom prst="line">
            <a:avLst/>
          </a:prstGeom>
          <a:ln w="25400" cmpd="sng">
            <a:solidFill>
              <a:srgbClr val="41D53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31FBB60A-F2DC-403D-B03B-6D948F87CE8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3069" y="285938"/>
            <a:ext cx="1055460" cy="469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84820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 slide green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0"/>
          <p:cNvSpPr>
            <a:spLocks noGrp="1"/>
          </p:cNvSpPr>
          <p:nvPr>
            <p:ph type="title" hasCustomPrompt="1"/>
          </p:nvPr>
        </p:nvSpPr>
        <p:spPr>
          <a:xfrm>
            <a:off x="382588" y="1002862"/>
            <a:ext cx="6012000" cy="2527205"/>
          </a:xfrm>
        </p:spPr>
        <p:txBody>
          <a:bodyPr anchor="b" anchorCtr="0">
            <a:noAutofit/>
          </a:bodyPr>
          <a:lstStyle>
            <a:lvl1pPr marL="0" algn="l" defTabSz="457200" rtl="0" eaLnBrk="1" latinLnBrk="0" hangingPunct="1">
              <a:lnSpc>
                <a:spcPct val="81000"/>
              </a:lnSpc>
              <a:spcBef>
                <a:spcPct val="0"/>
              </a:spcBef>
              <a:buNone/>
              <a:defRPr lang="en-US" sz="5500" b="1" i="0" kern="1200" cap="all" baseline="0" dirty="0">
                <a:solidFill>
                  <a:schemeClr val="bg1"/>
                </a:solidFill>
                <a:latin typeface="Arial Black" panose="020B0604020202020204" pitchFamily="34" charset="0"/>
                <a:ea typeface="+mj-ea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Master title style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382588" y="3901558"/>
            <a:ext cx="6012000" cy="719858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Calibri" panose="020F0502020204030204" pitchFamily="34" charset="0"/>
              <a:buNone/>
              <a:tabLst/>
              <a:defRPr lang="fi-FI" sz="1600" b="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rgbClr val="004F71"/>
                </a:solidFill>
              </a:defRPr>
            </a:lvl2pPr>
            <a:lvl3pPr>
              <a:defRPr>
                <a:solidFill>
                  <a:srgbClr val="004F71"/>
                </a:solidFill>
              </a:defRPr>
            </a:lvl3pPr>
            <a:lvl4pPr>
              <a:defRPr>
                <a:solidFill>
                  <a:srgbClr val="004F71"/>
                </a:solidFill>
              </a:defRPr>
            </a:lvl4pPr>
            <a:lvl5pPr>
              <a:defRPr>
                <a:solidFill>
                  <a:srgbClr val="004F71"/>
                </a:solidFill>
              </a:defRPr>
            </a:lvl5pPr>
          </a:lstStyle>
          <a:p>
            <a:pPr lvl="0"/>
            <a:r>
              <a:rPr lang="en-US" dirty="0"/>
              <a:t>Click to add Date and Presenter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4D25AB9-8020-4C3E-83A3-21C1C12A3332}"/>
              </a:ext>
            </a:extLst>
          </p:cNvPr>
          <p:cNvCxnSpPr>
            <a:cxnSpLocks/>
          </p:cNvCxnSpPr>
          <p:nvPr userDrawn="1"/>
        </p:nvCxnSpPr>
        <p:spPr>
          <a:xfrm>
            <a:off x="382588" y="3704500"/>
            <a:ext cx="764041" cy="0"/>
          </a:xfrm>
          <a:prstGeom prst="line">
            <a:avLst/>
          </a:prstGeom>
          <a:ln w="25400" cmpd="sng">
            <a:solidFill>
              <a:srgbClr val="41D53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D15EA37A-A1F0-409C-B851-F3DCE2A6099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4308" y="291516"/>
            <a:ext cx="1037554" cy="461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272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slide green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0"/>
          <p:cNvSpPr>
            <a:spLocks noGrp="1"/>
          </p:cNvSpPr>
          <p:nvPr>
            <p:ph type="title" hasCustomPrompt="1"/>
          </p:nvPr>
        </p:nvSpPr>
        <p:spPr>
          <a:xfrm>
            <a:off x="382588" y="1002862"/>
            <a:ext cx="6012000" cy="2527205"/>
          </a:xfrm>
        </p:spPr>
        <p:txBody>
          <a:bodyPr anchor="b" anchorCtr="0">
            <a:noAutofit/>
          </a:bodyPr>
          <a:lstStyle>
            <a:lvl1pPr marL="0" algn="l" defTabSz="457200" rtl="0" eaLnBrk="1" latinLnBrk="0" hangingPunct="1">
              <a:lnSpc>
                <a:spcPct val="81000"/>
              </a:lnSpc>
              <a:spcBef>
                <a:spcPct val="0"/>
              </a:spcBef>
              <a:buNone/>
              <a:defRPr lang="en-US" sz="5500" b="1" i="0" kern="1200" cap="all" baseline="0" dirty="0">
                <a:solidFill>
                  <a:schemeClr val="bg1"/>
                </a:solidFill>
                <a:latin typeface="Arial Black" panose="020B0604020202020204" pitchFamily="34" charset="0"/>
                <a:ea typeface="+mj-ea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Master title style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382588" y="3901558"/>
            <a:ext cx="6012000" cy="719858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Calibri" panose="020F0502020204030204" pitchFamily="34" charset="0"/>
              <a:buNone/>
              <a:tabLst/>
              <a:defRPr lang="fi-FI" sz="1600" b="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rgbClr val="004F71"/>
                </a:solidFill>
              </a:defRPr>
            </a:lvl2pPr>
            <a:lvl3pPr>
              <a:defRPr>
                <a:solidFill>
                  <a:srgbClr val="004F71"/>
                </a:solidFill>
              </a:defRPr>
            </a:lvl3pPr>
            <a:lvl4pPr>
              <a:defRPr>
                <a:solidFill>
                  <a:srgbClr val="004F71"/>
                </a:solidFill>
              </a:defRPr>
            </a:lvl4pPr>
            <a:lvl5pPr>
              <a:defRPr>
                <a:solidFill>
                  <a:srgbClr val="004F71"/>
                </a:solidFill>
              </a:defRPr>
            </a:lvl5pPr>
          </a:lstStyle>
          <a:p>
            <a:pPr lvl="0"/>
            <a:r>
              <a:rPr lang="en-US" dirty="0"/>
              <a:t>Click to add Date and Presenter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4D25AB9-8020-4C3E-83A3-21C1C12A3332}"/>
              </a:ext>
            </a:extLst>
          </p:cNvPr>
          <p:cNvCxnSpPr>
            <a:cxnSpLocks/>
          </p:cNvCxnSpPr>
          <p:nvPr userDrawn="1"/>
        </p:nvCxnSpPr>
        <p:spPr>
          <a:xfrm>
            <a:off x="382588" y="3704500"/>
            <a:ext cx="764041" cy="0"/>
          </a:xfrm>
          <a:prstGeom prst="line">
            <a:avLst/>
          </a:prstGeom>
          <a:ln w="25400" cmpd="sng">
            <a:solidFill>
              <a:srgbClr val="41D53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D15EA37A-A1F0-409C-B851-F3DCE2A6099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4308" y="291516"/>
            <a:ext cx="1037554" cy="461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765915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 green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0"/>
          <p:cNvSpPr>
            <a:spLocks noGrp="1"/>
          </p:cNvSpPr>
          <p:nvPr>
            <p:ph type="title" hasCustomPrompt="1"/>
          </p:nvPr>
        </p:nvSpPr>
        <p:spPr>
          <a:xfrm>
            <a:off x="382588" y="1002862"/>
            <a:ext cx="6012000" cy="2527205"/>
          </a:xfrm>
        </p:spPr>
        <p:txBody>
          <a:bodyPr anchor="b" anchorCtr="0">
            <a:noAutofit/>
          </a:bodyPr>
          <a:lstStyle>
            <a:lvl1pPr marL="0" algn="l" defTabSz="457200" rtl="0" eaLnBrk="1" latinLnBrk="0" hangingPunct="1">
              <a:lnSpc>
                <a:spcPct val="81000"/>
              </a:lnSpc>
              <a:spcBef>
                <a:spcPct val="0"/>
              </a:spcBef>
              <a:buNone/>
              <a:defRPr lang="en-US" sz="5500" b="1" i="0" kern="1200" cap="all" baseline="0" dirty="0">
                <a:solidFill>
                  <a:schemeClr val="bg1"/>
                </a:solidFill>
                <a:latin typeface="Arial Black" panose="020B0604020202020204" pitchFamily="34" charset="0"/>
                <a:ea typeface="+mj-ea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Master title style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382588" y="3901558"/>
            <a:ext cx="6012000" cy="719858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Calibri" panose="020F0502020204030204" pitchFamily="34" charset="0"/>
              <a:buNone/>
              <a:tabLst/>
              <a:defRPr lang="fi-FI" sz="1600" b="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rgbClr val="004F71"/>
                </a:solidFill>
              </a:defRPr>
            </a:lvl2pPr>
            <a:lvl3pPr>
              <a:defRPr>
                <a:solidFill>
                  <a:srgbClr val="004F71"/>
                </a:solidFill>
              </a:defRPr>
            </a:lvl3pPr>
            <a:lvl4pPr>
              <a:defRPr>
                <a:solidFill>
                  <a:srgbClr val="004F71"/>
                </a:solidFill>
              </a:defRPr>
            </a:lvl4pPr>
            <a:lvl5pPr>
              <a:defRPr>
                <a:solidFill>
                  <a:srgbClr val="004F71"/>
                </a:solidFill>
              </a:defRPr>
            </a:lvl5pPr>
          </a:lstStyle>
          <a:p>
            <a:pPr lvl="0"/>
            <a:r>
              <a:rPr lang="en-US" dirty="0"/>
              <a:t>Click to add Date and Presenter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4D25AB9-8020-4C3E-83A3-21C1C12A3332}"/>
              </a:ext>
            </a:extLst>
          </p:cNvPr>
          <p:cNvCxnSpPr>
            <a:cxnSpLocks/>
          </p:cNvCxnSpPr>
          <p:nvPr userDrawn="1"/>
        </p:nvCxnSpPr>
        <p:spPr>
          <a:xfrm>
            <a:off x="382588" y="3704500"/>
            <a:ext cx="764041" cy="0"/>
          </a:xfrm>
          <a:prstGeom prst="line">
            <a:avLst/>
          </a:prstGeom>
          <a:ln w="25400" cmpd="sng">
            <a:solidFill>
              <a:srgbClr val="41D53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D15EA37A-A1F0-409C-B851-F3DCE2A6099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4308" y="291516"/>
            <a:ext cx="1037554" cy="461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633852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86E62A92-4FD1-4D77-82F6-84F8E0AF784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2000" y="0"/>
            <a:ext cx="4572000" cy="51434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2588" y="2052088"/>
            <a:ext cx="4920932" cy="1788391"/>
          </a:xfrm>
        </p:spPr>
        <p:txBody>
          <a:bodyPr>
            <a:noAutofit/>
          </a:bodyPr>
          <a:lstStyle>
            <a:lvl1pPr algn="l" defTabSz="3429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1" i="0" kern="1200" cap="all" dirty="0">
                <a:solidFill>
                  <a:schemeClr val="tx1"/>
                </a:solidFill>
                <a:latin typeface="Arial Black" panose="020B0604020202020204" pitchFamily="34" charset="0"/>
                <a:ea typeface="+mj-ea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88339" y="4874847"/>
            <a:ext cx="468000" cy="135000"/>
          </a:xfrm>
        </p:spPr>
        <p:txBody>
          <a:bodyPr/>
          <a:lstStyle/>
          <a:p>
            <a:fld id="{C60C2248-B95D-984B-A0F4-42B9A4652AA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90BB0C-1568-4800-B1EF-F0EC8B11015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2588" y="1366978"/>
            <a:ext cx="5095875" cy="296542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accent1"/>
                </a:solidFill>
                <a:latin typeface="Arial Black" panose="020B0A04020102020204" pitchFamily="34" charset="0"/>
              </a:defRPr>
            </a:lvl1pPr>
            <a:lvl2pPr marL="180975" indent="0">
              <a:buNone/>
              <a:defRPr/>
            </a:lvl2pPr>
            <a:lvl3pPr marL="361950" indent="0">
              <a:buNone/>
              <a:defRPr/>
            </a:lvl3pPr>
            <a:lvl4pPr marL="447675" indent="0">
              <a:buNone/>
              <a:defRPr/>
            </a:lvl4pPr>
            <a:lvl5pPr marL="627062" indent="0">
              <a:buNone/>
              <a:defRPr/>
            </a:lvl5pPr>
          </a:lstStyle>
          <a:p>
            <a:r>
              <a:rPr lang="en-US" dirty="0"/>
              <a:t>DIVIDER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B18E211-D3B4-41AC-820D-B39F56E3C27F}"/>
              </a:ext>
            </a:extLst>
          </p:cNvPr>
          <p:cNvCxnSpPr>
            <a:cxnSpLocks/>
          </p:cNvCxnSpPr>
          <p:nvPr userDrawn="1"/>
        </p:nvCxnSpPr>
        <p:spPr>
          <a:xfrm>
            <a:off x="382588" y="1790752"/>
            <a:ext cx="764041" cy="0"/>
          </a:xfrm>
          <a:prstGeom prst="line">
            <a:avLst/>
          </a:prstGeom>
          <a:ln w="25400" cmpd="sng">
            <a:solidFill>
              <a:srgbClr val="41D53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5551705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2588" y="383309"/>
            <a:ext cx="8361170" cy="78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C2248-B95D-984B-A0F4-42B9A4652AA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0632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86E62A92-4FD1-4D77-82F6-84F8E0AF784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2000" y="0"/>
            <a:ext cx="4572000" cy="51434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2588" y="2052088"/>
            <a:ext cx="4920932" cy="1788391"/>
          </a:xfrm>
        </p:spPr>
        <p:txBody>
          <a:bodyPr>
            <a:noAutofit/>
          </a:bodyPr>
          <a:lstStyle>
            <a:lvl1pPr algn="l" defTabSz="3429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1" i="0" kern="1200" cap="all" dirty="0">
                <a:solidFill>
                  <a:schemeClr val="tx1"/>
                </a:solidFill>
                <a:latin typeface="Arial Black" panose="020B0604020202020204" pitchFamily="34" charset="0"/>
                <a:ea typeface="+mj-ea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88339" y="4874847"/>
            <a:ext cx="468000" cy="135000"/>
          </a:xfrm>
        </p:spPr>
        <p:txBody>
          <a:bodyPr/>
          <a:lstStyle/>
          <a:p>
            <a:fld id="{C60C2248-B95D-984B-A0F4-42B9A4652AA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90BB0C-1568-4800-B1EF-F0EC8B11015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2588" y="1366978"/>
            <a:ext cx="5095875" cy="296542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accent1"/>
                </a:solidFill>
                <a:latin typeface="Arial Black" panose="020B0A04020102020204" pitchFamily="34" charset="0"/>
              </a:defRPr>
            </a:lvl1pPr>
            <a:lvl2pPr marL="180975" indent="0">
              <a:buNone/>
              <a:defRPr/>
            </a:lvl2pPr>
            <a:lvl3pPr marL="361950" indent="0">
              <a:buNone/>
              <a:defRPr/>
            </a:lvl3pPr>
            <a:lvl4pPr marL="447675" indent="0">
              <a:buNone/>
              <a:defRPr/>
            </a:lvl4pPr>
            <a:lvl5pPr marL="627062" indent="0">
              <a:buNone/>
              <a:defRPr/>
            </a:lvl5pPr>
          </a:lstStyle>
          <a:p>
            <a:r>
              <a:rPr lang="en-US" dirty="0"/>
              <a:t>DIVIDER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B18E211-D3B4-41AC-820D-B39F56E3C27F}"/>
              </a:ext>
            </a:extLst>
          </p:cNvPr>
          <p:cNvCxnSpPr>
            <a:cxnSpLocks/>
          </p:cNvCxnSpPr>
          <p:nvPr userDrawn="1"/>
        </p:nvCxnSpPr>
        <p:spPr>
          <a:xfrm>
            <a:off x="382588" y="1790752"/>
            <a:ext cx="764041" cy="0"/>
          </a:xfrm>
          <a:prstGeom prst="line">
            <a:avLst/>
          </a:prstGeom>
          <a:ln w="25400" cmpd="sng">
            <a:solidFill>
              <a:srgbClr val="41D53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8126315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with subtitle and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2588" y="383309"/>
            <a:ext cx="4760101" cy="3600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60C2248-B95D-984B-A0F4-42B9A4652AA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4"/>
          </p:nvPr>
        </p:nvSpPr>
        <p:spPr>
          <a:xfrm>
            <a:off x="390528" y="1374774"/>
            <a:ext cx="4760102" cy="325080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A5E010C8-FB5F-4115-A26C-9592F8820FF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303074" y="0"/>
            <a:ext cx="3840926" cy="4625579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640288928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with subtitle and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21">
            <a:extLst>
              <a:ext uri="{FF2B5EF4-FFF2-40B4-BE49-F238E27FC236}">
                <a16:creationId xmlns:a16="http://schemas.microsoft.com/office/drawing/2014/main" id="{B3DE99BA-2555-4ED3-A990-CFEFFA9A7B77}"/>
              </a:ext>
            </a:extLst>
          </p:cNvPr>
          <p:cNvSpPr/>
          <p:nvPr userDrawn="1"/>
        </p:nvSpPr>
        <p:spPr>
          <a:xfrm>
            <a:off x="0" y="1270546"/>
            <a:ext cx="9144000" cy="340719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81" tIns="17140" rIns="34281" bIns="17140" rtlCol="0" anchor="ctr"/>
          <a:lstStyle/>
          <a:p>
            <a:pPr algn="ctr"/>
            <a:endParaRPr lang="ru-RU"/>
          </a:p>
        </p:txBody>
      </p:sp>
      <p:grpSp>
        <p:nvGrpSpPr>
          <p:cNvPr id="9" name="Группа 126">
            <a:extLst>
              <a:ext uri="{FF2B5EF4-FFF2-40B4-BE49-F238E27FC236}">
                <a16:creationId xmlns:a16="http://schemas.microsoft.com/office/drawing/2014/main" id="{A048296C-7F5D-463E-AC7F-FD26BAB620A2}"/>
              </a:ext>
            </a:extLst>
          </p:cNvPr>
          <p:cNvGrpSpPr/>
          <p:nvPr userDrawn="1"/>
        </p:nvGrpSpPr>
        <p:grpSpPr>
          <a:xfrm>
            <a:off x="6867105" y="978758"/>
            <a:ext cx="1812965" cy="3455499"/>
            <a:chOff x="-3543473" y="-4875014"/>
            <a:chExt cx="3414713" cy="6508750"/>
          </a:xfrm>
          <a:effectLst/>
        </p:grpSpPr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053ECADC-E730-4638-8117-B5EFBC6C8B56}"/>
                </a:ext>
              </a:extLst>
            </p:cNvPr>
            <p:cNvSpPr>
              <a:spLocks/>
            </p:cNvSpPr>
            <p:nvPr/>
          </p:nvSpPr>
          <p:spPr bwMode="auto">
            <a:xfrm>
              <a:off x="-3514898" y="-4875014"/>
              <a:ext cx="3357563" cy="6508750"/>
            </a:xfrm>
            <a:custGeom>
              <a:avLst/>
              <a:gdLst>
                <a:gd name="T0" fmla="*/ 595 w 690"/>
                <a:gd name="T1" fmla="*/ 1338 h 1338"/>
                <a:gd name="T2" fmla="*/ 95 w 690"/>
                <a:gd name="T3" fmla="*/ 1338 h 1338"/>
                <a:gd name="T4" fmla="*/ 0 w 690"/>
                <a:gd name="T5" fmla="*/ 1243 h 1338"/>
                <a:gd name="T6" fmla="*/ 0 w 690"/>
                <a:gd name="T7" fmla="*/ 95 h 1338"/>
                <a:gd name="T8" fmla="*/ 95 w 690"/>
                <a:gd name="T9" fmla="*/ 0 h 1338"/>
                <a:gd name="T10" fmla="*/ 595 w 690"/>
                <a:gd name="T11" fmla="*/ 0 h 1338"/>
                <a:gd name="T12" fmla="*/ 690 w 690"/>
                <a:gd name="T13" fmla="*/ 95 h 1338"/>
                <a:gd name="T14" fmla="*/ 690 w 690"/>
                <a:gd name="T15" fmla="*/ 1243 h 1338"/>
                <a:gd name="T16" fmla="*/ 595 w 690"/>
                <a:gd name="T17" fmla="*/ 1338 h 13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90" h="1338">
                  <a:moveTo>
                    <a:pt x="595" y="1338"/>
                  </a:moveTo>
                  <a:cubicBezTo>
                    <a:pt x="95" y="1338"/>
                    <a:pt x="95" y="1338"/>
                    <a:pt x="95" y="1338"/>
                  </a:cubicBezTo>
                  <a:cubicBezTo>
                    <a:pt x="43" y="1338"/>
                    <a:pt x="0" y="1296"/>
                    <a:pt x="0" y="1243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42"/>
                    <a:pt x="43" y="0"/>
                    <a:pt x="95" y="0"/>
                  </a:cubicBezTo>
                  <a:cubicBezTo>
                    <a:pt x="595" y="0"/>
                    <a:pt x="595" y="0"/>
                    <a:pt x="595" y="0"/>
                  </a:cubicBezTo>
                  <a:cubicBezTo>
                    <a:pt x="648" y="0"/>
                    <a:pt x="690" y="42"/>
                    <a:pt x="690" y="95"/>
                  </a:cubicBezTo>
                  <a:cubicBezTo>
                    <a:pt x="690" y="1243"/>
                    <a:pt x="690" y="1243"/>
                    <a:pt x="690" y="1243"/>
                  </a:cubicBezTo>
                  <a:cubicBezTo>
                    <a:pt x="690" y="1296"/>
                    <a:pt x="648" y="1338"/>
                    <a:pt x="595" y="1338"/>
                  </a:cubicBez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F92AA342-FDBF-4773-A864-2EC8A1B9018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3456160" y="-4816276"/>
              <a:ext cx="3240088" cy="6391275"/>
            </a:xfrm>
            <a:custGeom>
              <a:avLst/>
              <a:gdLst>
                <a:gd name="T0" fmla="*/ 583 w 666"/>
                <a:gd name="T1" fmla="*/ 1314 h 1314"/>
                <a:gd name="T2" fmla="*/ 83 w 666"/>
                <a:gd name="T3" fmla="*/ 1314 h 1314"/>
                <a:gd name="T4" fmla="*/ 0 w 666"/>
                <a:gd name="T5" fmla="*/ 1231 h 1314"/>
                <a:gd name="T6" fmla="*/ 0 w 666"/>
                <a:gd name="T7" fmla="*/ 83 h 1314"/>
                <a:gd name="T8" fmla="*/ 83 w 666"/>
                <a:gd name="T9" fmla="*/ 0 h 1314"/>
                <a:gd name="T10" fmla="*/ 583 w 666"/>
                <a:gd name="T11" fmla="*/ 0 h 1314"/>
                <a:gd name="T12" fmla="*/ 666 w 666"/>
                <a:gd name="T13" fmla="*/ 83 h 1314"/>
                <a:gd name="T14" fmla="*/ 666 w 666"/>
                <a:gd name="T15" fmla="*/ 1231 h 1314"/>
                <a:gd name="T16" fmla="*/ 583 w 666"/>
                <a:gd name="T17" fmla="*/ 1314 h 1314"/>
                <a:gd name="T18" fmla="*/ 83 w 666"/>
                <a:gd name="T19" fmla="*/ 2 h 1314"/>
                <a:gd name="T20" fmla="*/ 2 w 666"/>
                <a:gd name="T21" fmla="*/ 83 h 1314"/>
                <a:gd name="T22" fmla="*/ 2 w 666"/>
                <a:gd name="T23" fmla="*/ 1231 h 1314"/>
                <a:gd name="T24" fmla="*/ 83 w 666"/>
                <a:gd name="T25" fmla="*/ 1312 h 1314"/>
                <a:gd name="T26" fmla="*/ 583 w 666"/>
                <a:gd name="T27" fmla="*/ 1312 h 1314"/>
                <a:gd name="T28" fmla="*/ 664 w 666"/>
                <a:gd name="T29" fmla="*/ 1231 h 1314"/>
                <a:gd name="T30" fmla="*/ 664 w 666"/>
                <a:gd name="T31" fmla="*/ 83 h 1314"/>
                <a:gd name="T32" fmla="*/ 583 w 666"/>
                <a:gd name="T33" fmla="*/ 2 h 1314"/>
                <a:gd name="T34" fmla="*/ 83 w 666"/>
                <a:gd name="T35" fmla="*/ 2 h 1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66" h="1314">
                  <a:moveTo>
                    <a:pt x="583" y="1314"/>
                  </a:moveTo>
                  <a:cubicBezTo>
                    <a:pt x="83" y="1314"/>
                    <a:pt x="83" y="1314"/>
                    <a:pt x="83" y="1314"/>
                  </a:cubicBezTo>
                  <a:cubicBezTo>
                    <a:pt x="37" y="1314"/>
                    <a:pt x="0" y="1277"/>
                    <a:pt x="0" y="1231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37"/>
                    <a:pt x="37" y="0"/>
                    <a:pt x="83" y="0"/>
                  </a:cubicBezTo>
                  <a:cubicBezTo>
                    <a:pt x="583" y="0"/>
                    <a:pt x="583" y="0"/>
                    <a:pt x="583" y="0"/>
                  </a:cubicBezTo>
                  <a:cubicBezTo>
                    <a:pt x="629" y="0"/>
                    <a:pt x="666" y="37"/>
                    <a:pt x="666" y="83"/>
                  </a:cubicBezTo>
                  <a:cubicBezTo>
                    <a:pt x="666" y="1231"/>
                    <a:pt x="666" y="1231"/>
                    <a:pt x="666" y="1231"/>
                  </a:cubicBezTo>
                  <a:cubicBezTo>
                    <a:pt x="666" y="1277"/>
                    <a:pt x="629" y="1314"/>
                    <a:pt x="583" y="1314"/>
                  </a:cubicBezTo>
                  <a:close/>
                  <a:moveTo>
                    <a:pt x="83" y="2"/>
                  </a:moveTo>
                  <a:cubicBezTo>
                    <a:pt x="38" y="2"/>
                    <a:pt x="2" y="38"/>
                    <a:pt x="2" y="83"/>
                  </a:cubicBezTo>
                  <a:cubicBezTo>
                    <a:pt x="2" y="1231"/>
                    <a:pt x="2" y="1231"/>
                    <a:pt x="2" y="1231"/>
                  </a:cubicBezTo>
                  <a:cubicBezTo>
                    <a:pt x="2" y="1276"/>
                    <a:pt x="38" y="1312"/>
                    <a:pt x="83" y="1312"/>
                  </a:cubicBezTo>
                  <a:cubicBezTo>
                    <a:pt x="583" y="1312"/>
                    <a:pt x="583" y="1312"/>
                    <a:pt x="583" y="1312"/>
                  </a:cubicBezTo>
                  <a:cubicBezTo>
                    <a:pt x="628" y="1312"/>
                    <a:pt x="664" y="1276"/>
                    <a:pt x="664" y="1231"/>
                  </a:cubicBezTo>
                  <a:cubicBezTo>
                    <a:pt x="664" y="83"/>
                    <a:pt x="664" y="83"/>
                    <a:pt x="664" y="83"/>
                  </a:cubicBezTo>
                  <a:cubicBezTo>
                    <a:pt x="664" y="38"/>
                    <a:pt x="628" y="2"/>
                    <a:pt x="583" y="2"/>
                  </a:cubicBezTo>
                  <a:lnTo>
                    <a:pt x="83" y="2"/>
                  </a:lnTo>
                  <a:close/>
                </a:path>
              </a:pathLst>
            </a:custGeom>
            <a:solidFill>
              <a:srgbClr val="E0DF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6DDA3C1A-D117-49A7-B2F5-0BC15C493BF5}"/>
                </a:ext>
              </a:extLst>
            </p:cNvPr>
            <p:cNvSpPr>
              <a:spLocks/>
            </p:cNvSpPr>
            <p:nvPr/>
          </p:nvSpPr>
          <p:spPr bwMode="auto">
            <a:xfrm>
              <a:off x="-2030585" y="-4679751"/>
              <a:ext cx="393700" cy="73025"/>
            </a:xfrm>
            <a:custGeom>
              <a:avLst/>
              <a:gdLst>
                <a:gd name="T0" fmla="*/ 74 w 81"/>
                <a:gd name="T1" fmla="*/ 0 h 15"/>
                <a:gd name="T2" fmla="*/ 7 w 81"/>
                <a:gd name="T3" fmla="*/ 0 h 15"/>
                <a:gd name="T4" fmla="*/ 0 w 81"/>
                <a:gd name="T5" fmla="*/ 7 h 15"/>
                <a:gd name="T6" fmla="*/ 7 w 81"/>
                <a:gd name="T7" fmla="*/ 15 h 15"/>
                <a:gd name="T8" fmla="*/ 74 w 81"/>
                <a:gd name="T9" fmla="*/ 15 h 15"/>
                <a:gd name="T10" fmla="*/ 81 w 81"/>
                <a:gd name="T11" fmla="*/ 7 h 15"/>
                <a:gd name="T12" fmla="*/ 74 w 81"/>
                <a:gd name="T13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1" h="15">
                  <a:moveTo>
                    <a:pt x="74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11"/>
                    <a:pt x="3" y="15"/>
                    <a:pt x="7" y="15"/>
                  </a:cubicBezTo>
                  <a:cubicBezTo>
                    <a:pt x="74" y="15"/>
                    <a:pt x="74" y="15"/>
                    <a:pt x="74" y="15"/>
                  </a:cubicBezTo>
                  <a:cubicBezTo>
                    <a:pt x="78" y="15"/>
                    <a:pt x="81" y="11"/>
                    <a:pt x="81" y="7"/>
                  </a:cubicBezTo>
                  <a:cubicBezTo>
                    <a:pt x="81" y="3"/>
                    <a:pt x="78" y="0"/>
                    <a:pt x="74" y="0"/>
                  </a:cubicBezTo>
                  <a:close/>
                </a:path>
              </a:pathLst>
            </a:custGeom>
            <a:solidFill>
              <a:srgbClr val="D7D7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C663BA41-6490-4346-8CDE-D7E0BB188AA7}"/>
                </a:ext>
              </a:extLst>
            </p:cNvPr>
            <p:cNvSpPr>
              <a:spLocks/>
            </p:cNvSpPr>
            <p:nvPr/>
          </p:nvSpPr>
          <p:spPr bwMode="auto">
            <a:xfrm>
              <a:off x="-3543473" y="-3463726"/>
              <a:ext cx="28575" cy="388938"/>
            </a:xfrm>
            <a:custGeom>
              <a:avLst/>
              <a:gdLst>
                <a:gd name="T0" fmla="*/ 0 w 6"/>
                <a:gd name="T1" fmla="*/ 4 h 80"/>
                <a:gd name="T2" fmla="*/ 0 w 6"/>
                <a:gd name="T3" fmla="*/ 76 h 80"/>
                <a:gd name="T4" fmla="*/ 5 w 6"/>
                <a:gd name="T5" fmla="*/ 80 h 80"/>
                <a:gd name="T6" fmla="*/ 6 w 6"/>
                <a:gd name="T7" fmla="*/ 80 h 80"/>
                <a:gd name="T8" fmla="*/ 6 w 6"/>
                <a:gd name="T9" fmla="*/ 0 h 80"/>
                <a:gd name="T10" fmla="*/ 5 w 6"/>
                <a:gd name="T11" fmla="*/ 0 h 80"/>
                <a:gd name="T12" fmla="*/ 0 w 6"/>
                <a:gd name="T13" fmla="*/ 4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80">
                  <a:moveTo>
                    <a:pt x="0" y="4"/>
                  </a:moveTo>
                  <a:cubicBezTo>
                    <a:pt x="0" y="76"/>
                    <a:pt x="0" y="76"/>
                    <a:pt x="0" y="76"/>
                  </a:cubicBezTo>
                  <a:cubicBezTo>
                    <a:pt x="0" y="78"/>
                    <a:pt x="2" y="80"/>
                    <a:pt x="5" y="80"/>
                  </a:cubicBezTo>
                  <a:cubicBezTo>
                    <a:pt x="6" y="80"/>
                    <a:pt x="6" y="80"/>
                    <a:pt x="6" y="8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DEDD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4" name="Freeform 10">
              <a:extLst>
                <a:ext uri="{FF2B5EF4-FFF2-40B4-BE49-F238E27FC236}">
                  <a16:creationId xmlns:a16="http://schemas.microsoft.com/office/drawing/2014/main" id="{FD3A51B2-5FC5-4E66-8288-B90CA91659D8}"/>
                </a:ext>
              </a:extLst>
            </p:cNvPr>
            <p:cNvSpPr>
              <a:spLocks/>
            </p:cNvSpPr>
            <p:nvPr/>
          </p:nvSpPr>
          <p:spPr bwMode="auto">
            <a:xfrm>
              <a:off x="-3543473" y="-3916164"/>
              <a:ext cx="28575" cy="209550"/>
            </a:xfrm>
            <a:custGeom>
              <a:avLst/>
              <a:gdLst>
                <a:gd name="T0" fmla="*/ 5 w 6"/>
                <a:gd name="T1" fmla="*/ 0 h 43"/>
                <a:gd name="T2" fmla="*/ 0 w 6"/>
                <a:gd name="T3" fmla="*/ 4 h 43"/>
                <a:gd name="T4" fmla="*/ 0 w 6"/>
                <a:gd name="T5" fmla="*/ 39 h 43"/>
                <a:gd name="T6" fmla="*/ 5 w 6"/>
                <a:gd name="T7" fmla="*/ 43 h 43"/>
                <a:gd name="T8" fmla="*/ 6 w 6"/>
                <a:gd name="T9" fmla="*/ 43 h 43"/>
                <a:gd name="T10" fmla="*/ 6 w 6"/>
                <a:gd name="T11" fmla="*/ 0 h 43"/>
                <a:gd name="T12" fmla="*/ 5 w 6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43">
                  <a:moveTo>
                    <a:pt x="5" y="0"/>
                  </a:moveTo>
                  <a:cubicBezTo>
                    <a:pt x="2" y="0"/>
                    <a:pt x="0" y="2"/>
                    <a:pt x="0" y="4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2"/>
                    <a:pt x="2" y="43"/>
                    <a:pt x="5" y="43"/>
                  </a:cubicBezTo>
                  <a:cubicBezTo>
                    <a:pt x="6" y="43"/>
                    <a:pt x="6" y="43"/>
                    <a:pt x="6" y="43"/>
                  </a:cubicBezTo>
                  <a:cubicBezTo>
                    <a:pt x="6" y="0"/>
                    <a:pt x="6" y="0"/>
                    <a:pt x="6" y="0"/>
                  </a:cubicBezTo>
                  <a:lnTo>
                    <a:pt x="5" y="0"/>
                  </a:lnTo>
                  <a:close/>
                </a:path>
              </a:pathLst>
            </a:custGeom>
            <a:solidFill>
              <a:srgbClr val="DEDD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5" name="Freeform 11">
              <a:extLst>
                <a:ext uri="{FF2B5EF4-FFF2-40B4-BE49-F238E27FC236}">
                  <a16:creationId xmlns:a16="http://schemas.microsoft.com/office/drawing/2014/main" id="{927A508E-A941-47D2-96B3-C7917E9C813A}"/>
                </a:ext>
              </a:extLst>
            </p:cNvPr>
            <p:cNvSpPr>
              <a:spLocks/>
            </p:cNvSpPr>
            <p:nvPr/>
          </p:nvSpPr>
          <p:spPr bwMode="auto">
            <a:xfrm>
              <a:off x="-3543473" y="-2943026"/>
              <a:ext cx="28575" cy="388938"/>
            </a:xfrm>
            <a:custGeom>
              <a:avLst/>
              <a:gdLst>
                <a:gd name="T0" fmla="*/ 0 w 6"/>
                <a:gd name="T1" fmla="*/ 4 h 80"/>
                <a:gd name="T2" fmla="*/ 0 w 6"/>
                <a:gd name="T3" fmla="*/ 76 h 80"/>
                <a:gd name="T4" fmla="*/ 5 w 6"/>
                <a:gd name="T5" fmla="*/ 80 h 80"/>
                <a:gd name="T6" fmla="*/ 6 w 6"/>
                <a:gd name="T7" fmla="*/ 80 h 80"/>
                <a:gd name="T8" fmla="*/ 6 w 6"/>
                <a:gd name="T9" fmla="*/ 0 h 80"/>
                <a:gd name="T10" fmla="*/ 5 w 6"/>
                <a:gd name="T11" fmla="*/ 0 h 80"/>
                <a:gd name="T12" fmla="*/ 0 w 6"/>
                <a:gd name="T13" fmla="*/ 4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80">
                  <a:moveTo>
                    <a:pt x="0" y="4"/>
                  </a:moveTo>
                  <a:cubicBezTo>
                    <a:pt x="0" y="76"/>
                    <a:pt x="0" y="76"/>
                    <a:pt x="0" y="76"/>
                  </a:cubicBezTo>
                  <a:cubicBezTo>
                    <a:pt x="0" y="78"/>
                    <a:pt x="2" y="80"/>
                    <a:pt x="5" y="80"/>
                  </a:cubicBezTo>
                  <a:cubicBezTo>
                    <a:pt x="6" y="80"/>
                    <a:pt x="6" y="80"/>
                    <a:pt x="6" y="8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DEDD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27850805-43AE-46F3-BE9D-728C911AA822}"/>
                </a:ext>
              </a:extLst>
            </p:cNvPr>
            <p:cNvSpPr>
              <a:spLocks/>
            </p:cNvSpPr>
            <p:nvPr/>
          </p:nvSpPr>
          <p:spPr bwMode="auto">
            <a:xfrm>
              <a:off x="-3514898" y="1141611"/>
              <a:ext cx="3357563" cy="492125"/>
            </a:xfrm>
            <a:custGeom>
              <a:avLst/>
              <a:gdLst>
                <a:gd name="T0" fmla="*/ 595 w 690"/>
                <a:gd name="T1" fmla="*/ 95 h 101"/>
                <a:gd name="T2" fmla="*/ 95 w 690"/>
                <a:gd name="T3" fmla="*/ 95 h 101"/>
                <a:gd name="T4" fmla="*/ 0 w 690"/>
                <a:gd name="T5" fmla="*/ 0 h 101"/>
                <a:gd name="T6" fmla="*/ 0 w 690"/>
                <a:gd name="T7" fmla="*/ 6 h 101"/>
                <a:gd name="T8" fmla="*/ 95 w 690"/>
                <a:gd name="T9" fmla="*/ 101 h 101"/>
                <a:gd name="T10" fmla="*/ 595 w 690"/>
                <a:gd name="T11" fmla="*/ 101 h 101"/>
                <a:gd name="T12" fmla="*/ 690 w 690"/>
                <a:gd name="T13" fmla="*/ 6 h 101"/>
                <a:gd name="T14" fmla="*/ 690 w 690"/>
                <a:gd name="T15" fmla="*/ 0 h 101"/>
                <a:gd name="T16" fmla="*/ 595 w 690"/>
                <a:gd name="T17" fmla="*/ 95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90" h="101">
                  <a:moveTo>
                    <a:pt x="595" y="95"/>
                  </a:moveTo>
                  <a:cubicBezTo>
                    <a:pt x="95" y="95"/>
                    <a:pt x="95" y="95"/>
                    <a:pt x="95" y="95"/>
                  </a:cubicBezTo>
                  <a:cubicBezTo>
                    <a:pt x="43" y="95"/>
                    <a:pt x="0" y="53"/>
                    <a:pt x="0" y="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59"/>
                    <a:pt x="43" y="101"/>
                    <a:pt x="95" y="101"/>
                  </a:cubicBezTo>
                  <a:cubicBezTo>
                    <a:pt x="595" y="101"/>
                    <a:pt x="595" y="101"/>
                    <a:pt x="595" y="101"/>
                  </a:cubicBezTo>
                  <a:cubicBezTo>
                    <a:pt x="648" y="101"/>
                    <a:pt x="690" y="59"/>
                    <a:pt x="690" y="6"/>
                  </a:cubicBezTo>
                  <a:cubicBezTo>
                    <a:pt x="690" y="0"/>
                    <a:pt x="690" y="0"/>
                    <a:pt x="690" y="0"/>
                  </a:cubicBezTo>
                  <a:cubicBezTo>
                    <a:pt x="690" y="53"/>
                    <a:pt x="648" y="95"/>
                    <a:pt x="595" y="95"/>
                  </a:cubicBezTo>
                  <a:close/>
                </a:path>
              </a:pathLst>
            </a:custGeom>
            <a:solidFill>
              <a:srgbClr val="CEC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7" name="Freeform 13">
              <a:extLst>
                <a:ext uri="{FF2B5EF4-FFF2-40B4-BE49-F238E27FC236}">
                  <a16:creationId xmlns:a16="http://schemas.microsoft.com/office/drawing/2014/main" id="{6D1DA30A-F040-4511-BEDD-E9F6982D948D}"/>
                </a:ext>
              </a:extLst>
            </p:cNvPr>
            <p:cNvSpPr>
              <a:spLocks/>
            </p:cNvSpPr>
            <p:nvPr/>
          </p:nvSpPr>
          <p:spPr bwMode="auto">
            <a:xfrm>
              <a:off x="-3514898" y="-4875014"/>
              <a:ext cx="3357563" cy="492125"/>
            </a:xfrm>
            <a:custGeom>
              <a:avLst/>
              <a:gdLst>
                <a:gd name="T0" fmla="*/ 95 w 690"/>
                <a:gd name="T1" fmla="*/ 6 h 101"/>
                <a:gd name="T2" fmla="*/ 595 w 690"/>
                <a:gd name="T3" fmla="*/ 6 h 101"/>
                <a:gd name="T4" fmla="*/ 690 w 690"/>
                <a:gd name="T5" fmla="*/ 101 h 101"/>
                <a:gd name="T6" fmla="*/ 690 w 690"/>
                <a:gd name="T7" fmla="*/ 95 h 101"/>
                <a:gd name="T8" fmla="*/ 595 w 690"/>
                <a:gd name="T9" fmla="*/ 0 h 101"/>
                <a:gd name="T10" fmla="*/ 95 w 690"/>
                <a:gd name="T11" fmla="*/ 0 h 101"/>
                <a:gd name="T12" fmla="*/ 0 w 690"/>
                <a:gd name="T13" fmla="*/ 95 h 101"/>
                <a:gd name="T14" fmla="*/ 0 w 690"/>
                <a:gd name="T15" fmla="*/ 101 h 101"/>
                <a:gd name="T16" fmla="*/ 95 w 690"/>
                <a:gd name="T17" fmla="*/ 6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90" h="101">
                  <a:moveTo>
                    <a:pt x="95" y="6"/>
                  </a:moveTo>
                  <a:cubicBezTo>
                    <a:pt x="595" y="6"/>
                    <a:pt x="595" y="6"/>
                    <a:pt x="595" y="6"/>
                  </a:cubicBezTo>
                  <a:cubicBezTo>
                    <a:pt x="648" y="6"/>
                    <a:pt x="690" y="49"/>
                    <a:pt x="690" y="101"/>
                  </a:cubicBezTo>
                  <a:cubicBezTo>
                    <a:pt x="690" y="95"/>
                    <a:pt x="690" y="95"/>
                    <a:pt x="690" y="95"/>
                  </a:cubicBezTo>
                  <a:cubicBezTo>
                    <a:pt x="690" y="42"/>
                    <a:pt x="648" y="0"/>
                    <a:pt x="595" y="0"/>
                  </a:cubicBezTo>
                  <a:cubicBezTo>
                    <a:pt x="95" y="0"/>
                    <a:pt x="95" y="0"/>
                    <a:pt x="95" y="0"/>
                  </a:cubicBezTo>
                  <a:cubicBezTo>
                    <a:pt x="43" y="0"/>
                    <a:pt x="0" y="42"/>
                    <a:pt x="0" y="95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0" y="49"/>
                    <a:pt x="43" y="6"/>
                    <a:pt x="95" y="6"/>
                  </a:cubicBezTo>
                  <a:close/>
                </a:path>
              </a:pathLst>
            </a:custGeom>
            <a:solidFill>
              <a:srgbClr val="CEC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8" name="Freeform 14">
              <a:extLst>
                <a:ext uri="{FF2B5EF4-FFF2-40B4-BE49-F238E27FC236}">
                  <a16:creationId xmlns:a16="http://schemas.microsoft.com/office/drawing/2014/main" id="{BF6279BD-6D9D-417D-8C17-FCA6537DD8FA}"/>
                </a:ext>
              </a:extLst>
            </p:cNvPr>
            <p:cNvSpPr>
              <a:spLocks/>
            </p:cNvSpPr>
            <p:nvPr/>
          </p:nvSpPr>
          <p:spPr bwMode="auto">
            <a:xfrm>
              <a:off x="-2030585" y="-4679751"/>
              <a:ext cx="393700" cy="44450"/>
            </a:xfrm>
            <a:custGeom>
              <a:avLst/>
              <a:gdLst>
                <a:gd name="T0" fmla="*/ 7 w 81"/>
                <a:gd name="T1" fmla="*/ 4 h 9"/>
                <a:gd name="T2" fmla="*/ 74 w 81"/>
                <a:gd name="T3" fmla="*/ 4 h 9"/>
                <a:gd name="T4" fmla="*/ 81 w 81"/>
                <a:gd name="T5" fmla="*/ 9 h 9"/>
                <a:gd name="T6" fmla="*/ 81 w 81"/>
                <a:gd name="T7" fmla="*/ 7 h 9"/>
                <a:gd name="T8" fmla="*/ 74 w 81"/>
                <a:gd name="T9" fmla="*/ 0 h 9"/>
                <a:gd name="T10" fmla="*/ 7 w 81"/>
                <a:gd name="T11" fmla="*/ 0 h 9"/>
                <a:gd name="T12" fmla="*/ 0 w 81"/>
                <a:gd name="T13" fmla="*/ 7 h 9"/>
                <a:gd name="T14" fmla="*/ 0 w 81"/>
                <a:gd name="T15" fmla="*/ 9 h 9"/>
                <a:gd name="T16" fmla="*/ 7 w 81"/>
                <a:gd name="T17" fmla="*/ 4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1" h="9">
                  <a:moveTo>
                    <a:pt x="7" y="4"/>
                  </a:moveTo>
                  <a:cubicBezTo>
                    <a:pt x="74" y="4"/>
                    <a:pt x="74" y="4"/>
                    <a:pt x="74" y="4"/>
                  </a:cubicBezTo>
                  <a:cubicBezTo>
                    <a:pt x="77" y="4"/>
                    <a:pt x="80" y="6"/>
                    <a:pt x="81" y="9"/>
                  </a:cubicBezTo>
                  <a:cubicBezTo>
                    <a:pt x="81" y="9"/>
                    <a:pt x="81" y="8"/>
                    <a:pt x="81" y="7"/>
                  </a:cubicBezTo>
                  <a:cubicBezTo>
                    <a:pt x="81" y="3"/>
                    <a:pt x="78" y="0"/>
                    <a:pt x="74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8"/>
                    <a:pt x="0" y="9"/>
                    <a:pt x="0" y="9"/>
                  </a:cubicBezTo>
                  <a:cubicBezTo>
                    <a:pt x="1" y="6"/>
                    <a:pt x="4" y="4"/>
                    <a:pt x="7" y="4"/>
                  </a:cubicBezTo>
                  <a:close/>
                </a:path>
              </a:pathLst>
            </a:custGeom>
            <a:solidFill>
              <a:srgbClr val="C4C4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9" name="Oval 15">
              <a:extLst>
                <a:ext uri="{FF2B5EF4-FFF2-40B4-BE49-F238E27FC236}">
                  <a16:creationId xmlns:a16="http://schemas.microsoft.com/office/drawing/2014/main" id="{0FB70E9E-2B45-4016-ADD4-6DC47144EF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214735" y="-4694039"/>
              <a:ext cx="101600" cy="101600"/>
            </a:xfrm>
            <a:prstGeom prst="ellipse">
              <a:avLst/>
            </a:prstGeom>
            <a:solidFill>
              <a:srgbClr val="D7D7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20" name="Oval 16">
              <a:extLst>
                <a:ext uri="{FF2B5EF4-FFF2-40B4-BE49-F238E27FC236}">
                  <a16:creationId xmlns:a16="http://schemas.microsoft.com/office/drawing/2014/main" id="{243581DB-E17B-47E5-94B0-9BBAE3BBC3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195685" y="-4674989"/>
              <a:ext cx="63500" cy="63500"/>
            </a:xfrm>
            <a:prstGeom prst="ellipse">
              <a:avLst/>
            </a:prstGeom>
            <a:solidFill>
              <a:srgbClr val="C4C4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21" name="Oval 17">
              <a:extLst>
                <a:ext uri="{FF2B5EF4-FFF2-40B4-BE49-F238E27FC236}">
                  <a16:creationId xmlns:a16="http://schemas.microsoft.com/office/drawing/2014/main" id="{8BB89B5B-E1D6-4477-B69D-4D92C30B3C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483023" y="-4714676"/>
              <a:ext cx="141288" cy="141288"/>
            </a:xfrm>
            <a:prstGeom prst="ellipse">
              <a:avLst/>
            </a:prstGeom>
            <a:solidFill>
              <a:srgbClr val="D7D7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22" name="Oval 18">
              <a:extLst>
                <a:ext uri="{FF2B5EF4-FFF2-40B4-BE49-F238E27FC236}">
                  <a16:creationId xmlns:a16="http://schemas.microsoft.com/office/drawing/2014/main" id="{2677AA83-6C11-4AAA-8A1C-38CE3E0EB5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459210" y="-4694039"/>
              <a:ext cx="98425" cy="101600"/>
            </a:xfrm>
            <a:prstGeom prst="ellipse">
              <a:avLst/>
            </a:prstGeom>
            <a:solidFill>
              <a:srgbClr val="C4C4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23" name="Oval 19">
              <a:extLst>
                <a:ext uri="{FF2B5EF4-FFF2-40B4-BE49-F238E27FC236}">
                  <a16:creationId xmlns:a16="http://schemas.microsoft.com/office/drawing/2014/main" id="{347498A8-8317-4156-9C67-B2F30043DA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433810" y="-4670226"/>
              <a:ext cx="47625" cy="53975"/>
            </a:xfrm>
            <a:prstGeom prst="ellipse">
              <a:avLst/>
            </a:prstGeom>
            <a:solidFill>
              <a:srgbClr val="AFAF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24" name="Oval 20">
              <a:extLst>
                <a:ext uri="{FF2B5EF4-FFF2-40B4-BE49-F238E27FC236}">
                  <a16:creationId xmlns:a16="http://schemas.microsoft.com/office/drawing/2014/main" id="{8784B471-FC6B-449B-AF55-86EE3923E0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1559098" y="-4694039"/>
              <a:ext cx="107950" cy="101600"/>
            </a:xfrm>
            <a:prstGeom prst="ellipse">
              <a:avLst/>
            </a:prstGeom>
            <a:solidFill>
              <a:srgbClr val="D7D7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25" name="Oval 21">
              <a:extLst>
                <a:ext uri="{FF2B5EF4-FFF2-40B4-BE49-F238E27FC236}">
                  <a16:creationId xmlns:a16="http://schemas.microsoft.com/office/drawing/2014/main" id="{52A4795E-6331-44E7-8C67-ABD8539275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1535285" y="-4674989"/>
              <a:ext cx="63500" cy="63500"/>
            </a:xfrm>
            <a:prstGeom prst="ellipse">
              <a:avLst/>
            </a:prstGeom>
            <a:solidFill>
              <a:srgbClr val="C4C4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26" name="Oval 22">
              <a:extLst>
                <a:ext uri="{FF2B5EF4-FFF2-40B4-BE49-F238E27FC236}">
                  <a16:creationId xmlns:a16="http://schemas.microsoft.com/office/drawing/2014/main" id="{EB91F46B-7A8E-4D7C-B0DA-30F25821CD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1330498" y="-4714676"/>
              <a:ext cx="141288" cy="141288"/>
            </a:xfrm>
            <a:prstGeom prst="ellipse">
              <a:avLst/>
            </a:prstGeom>
            <a:solidFill>
              <a:srgbClr val="D7D7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27" name="Oval 23">
              <a:extLst>
                <a:ext uri="{FF2B5EF4-FFF2-40B4-BE49-F238E27FC236}">
                  <a16:creationId xmlns:a16="http://schemas.microsoft.com/office/drawing/2014/main" id="{30A8B285-000F-410E-80D1-853148CA5F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1311448" y="-4694039"/>
              <a:ext cx="103188" cy="101600"/>
            </a:xfrm>
            <a:prstGeom prst="ellipse">
              <a:avLst/>
            </a:prstGeom>
            <a:solidFill>
              <a:srgbClr val="C4C4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28" name="Oval 24">
              <a:extLst>
                <a:ext uri="{FF2B5EF4-FFF2-40B4-BE49-F238E27FC236}">
                  <a16:creationId xmlns:a16="http://schemas.microsoft.com/office/drawing/2014/main" id="{4DF59777-F379-4826-AF5D-9852104348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1286048" y="-4670226"/>
              <a:ext cx="52388" cy="53975"/>
            </a:xfrm>
            <a:prstGeom prst="ellipse">
              <a:avLst/>
            </a:prstGeom>
            <a:solidFill>
              <a:srgbClr val="AFAF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29" name="Freeform 25">
              <a:extLst>
                <a:ext uri="{FF2B5EF4-FFF2-40B4-BE49-F238E27FC236}">
                  <a16:creationId xmlns:a16="http://schemas.microsoft.com/office/drawing/2014/main" id="{E93CF105-6846-4A8F-9B6E-62CDA17E34B2}"/>
                </a:ext>
              </a:extLst>
            </p:cNvPr>
            <p:cNvSpPr>
              <a:spLocks/>
            </p:cNvSpPr>
            <p:nvPr/>
          </p:nvSpPr>
          <p:spPr bwMode="auto">
            <a:xfrm>
              <a:off x="-3524423" y="-3916164"/>
              <a:ext cx="9525" cy="209550"/>
            </a:xfrm>
            <a:custGeom>
              <a:avLst/>
              <a:gdLst>
                <a:gd name="T0" fmla="*/ 0 w 2"/>
                <a:gd name="T1" fmla="*/ 0 h 43"/>
                <a:gd name="T2" fmla="*/ 0 w 2"/>
                <a:gd name="T3" fmla="*/ 43 h 43"/>
                <a:gd name="T4" fmla="*/ 1 w 2"/>
                <a:gd name="T5" fmla="*/ 43 h 43"/>
                <a:gd name="T6" fmla="*/ 2 w 2"/>
                <a:gd name="T7" fmla="*/ 43 h 43"/>
                <a:gd name="T8" fmla="*/ 2 w 2"/>
                <a:gd name="T9" fmla="*/ 0 h 43"/>
                <a:gd name="T10" fmla="*/ 1 w 2"/>
                <a:gd name="T11" fmla="*/ 0 h 43"/>
                <a:gd name="T12" fmla="*/ 0 w 2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43">
                  <a:moveTo>
                    <a:pt x="0" y="0"/>
                  </a:moveTo>
                  <a:cubicBezTo>
                    <a:pt x="0" y="43"/>
                    <a:pt x="0" y="43"/>
                    <a:pt x="0" y="43"/>
                  </a:cubicBezTo>
                  <a:cubicBezTo>
                    <a:pt x="0" y="43"/>
                    <a:pt x="0" y="43"/>
                    <a:pt x="1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D3D2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30" name="Freeform 26">
              <a:extLst>
                <a:ext uri="{FF2B5EF4-FFF2-40B4-BE49-F238E27FC236}">
                  <a16:creationId xmlns:a16="http://schemas.microsoft.com/office/drawing/2014/main" id="{0EEF56BE-3D56-4316-AF3C-F9585325BF2E}"/>
                </a:ext>
              </a:extLst>
            </p:cNvPr>
            <p:cNvSpPr>
              <a:spLocks/>
            </p:cNvSpPr>
            <p:nvPr/>
          </p:nvSpPr>
          <p:spPr bwMode="auto">
            <a:xfrm>
              <a:off x="-3524423" y="-3463726"/>
              <a:ext cx="9525" cy="388938"/>
            </a:xfrm>
            <a:custGeom>
              <a:avLst/>
              <a:gdLst>
                <a:gd name="T0" fmla="*/ 0 w 2"/>
                <a:gd name="T1" fmla="*/ 0 h 80"/>
                <a:gd name="T2" fmla="*/ 0 w 2"/>
                <a:gd name="T3" fmla="*/ 80 h 80"/>
                <a:gd name="T4" fmla="*/ 1 w 2"/>
                <a:gd name="T5" fmla="*/ 80 h 80"/>
                <a:gd name="T6" fmla="*/ 2 w 2"/>
                <a:gd name="T7" fmla="*/ 80 h 80"/>
                <a:gd name="T8" fmla="*/ 2 w 2"/>
                <a:gd name="T9" fmla="*/ 0 h 80"/>
                <a:gd name="T10" fmla="*/ 1 w 2"/>
                <a:gd name="T11" fmla="*/ 0 h 80"/>
                <a:gd name="T12" fmla="*/ 0 w 2"/>
                <a:gd name="T13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80">
                  <a:moveTo>
                    <a:pt x="0" y="0"/>
                  </a:move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0" y="80"/>
                    <a:pt x="1" y="80"/>
                  </a:cubicBezTo>
                  <a:cubicBezTo>
                    <a:pt x="2" y="80"/>
                    <a:pt x="2" y="80"/>
                    <a:pt x="2" y="8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D3D2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31" name="Freeform 27">
              <a:extLst>
                <a:ext uri="{FF2B5EF4-FFF2-40B4-BE49-F238E27FC236}">
                  <a16:creationId xmlns:a16="http://schemas.microsoft.com/office/drawing/2014/main" id="{65D6B545-272C-443C-9575-39B093AADED0}"/>
                </a:ext>
              </a:extLst>
            </p:cNvPr>
            <p:cNvSpPr>
              <a:spLocks/>
            </p:cNvSpPr>
            <p:nvPr/>
          </p:nvSpPr>
          <p:spPr bwMode="auto">
            <a:xfrm>
              <a:off x="-3524423" y="-2943026"/>
              <a:ext cx="9525" cy="388938"/>
            </a:xfrm>
            <a:custGeom>
              <a:avLst/>
              <a:gdLst>
                <a:gd name="T0" fmla="*/ 0 w 2"/>
                <a:gd name="T1" fmla="*/ 0 h 80"/>
                <a:gd name="T2" fmla="*/ 0 w 2"/>
                <a:gd name="T3" fmla="*/ 80 h 80"/>
                <a:gd name="T4" fmla="*/ 1 w 2"/>
                <a:gd name="T5" fmla="*/ 80 h 80"/>
                <a:gd name="T6" fmla="*/ 2 w 2"/>
                <a:gd name="T7" fmla="*/ 80 h 80"/>
                <a:gd name="T8" fmla="*/ 2 w 2"/>
                <a:gd name="T9" fmla="*/ 0 h 80"/>
                <a:gd name="T10" fmla="*/ 1 w 2"/>
                <a:gd name="T11" fmla="*/ 0 h 80"/>
                <a:gd name="T12" fmla="*/ 0 w 2"/>
                <a:gd name="T13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80">
                  <a:moveTo>
                    <a:pt x="0" y="0"/>
                  </a:move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0" y="80"/>
                    <a:pt x="1" y="80"/>
                  </a:cubicBezTo>
                  <a:cubicBezTo>
                    <a:pt x="2" y="80"/>
                    <a:pt x="2" y="80"/>
                    <a:pt x="2" y="8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D3D2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32" name="Freeform 28">
              <a:extLst>
                <a:ext uri="{FF2B5EF4-FFF2-40B4-BE49-F238E27FC236}">
                  <a16:creationId xmlns:a16="http://schemas.microsoft.com/office/drawing/2014/main" id="{1EABF3EB-E3FD-44A9-90BC-3955DBC6363D}"/>
                </a:ext>
              </a:extLst>
            </p:cNvPr>
            <p:cNvSpPr>
              <a:spLocks/>
            </p:cNvSpPr>
            <p:nvPr/>
          </p:nvSpPr>
          <p:spPr bwMode="auto">
            <a:xfrm>
              <a:off x="-157335" y="-3089076"/>
              <a:ext cx="28575" cy="787400"/>
            </a:xfrm>
            <a:custGeom>
              <a:avLst/>
              <a:gdLst>
                <a:gd name="T0" fmla="*/ 6 w 6"/>
                <a:gd name="T1" fmla="*/ 158 h 162"/>
                <a:gd name="T2" fmla="*/ 6 w 6"/>
                <a:gd name="T3" fmla="*/ 4 h 162"/>
                <a:gd name="T4" fmla="*/ 2 w 6"/>
                <a:gd name="T5" fmla="*/ 0 h 162"/>
                <a:gd name="T6" fmla="*/ 0 w 6"/>
                <a:gd name="T7" fmla="*/ 0 h 162"/>
                <a:gd name="T8" fmla="*/ 0 w 6"/>
                <a:gd name="T9" fmla="*/ 162 h 162"/>
                <a:gd name="T10" fmla="*/ 2 w 6"/>
                <a:gd name="T11" fmla="*/ 162 h 162"/>
                <a:gd name="T12" fmla="*/ 6 w 6"/>
                <a:gd name="T13" fmla="*/ 158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162">
                  <a:moveTo>
                    <a:pt x="6" y="158"/>
                  </a:moveTo>
                  <a:cubicBezTo>
                    <a:pt x="6" y="4"/>
                    <a:pt x="6" y="4"/>
                    <a:pt x="6" y="4"/>
                  </a:cubicBezTo>
                  <a:cubicBezTo>
                    <a:pt x="6" y="2"/>
                    <a:pt x="4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2" y="162"/>
                    <a:pt x="2" y="162"/>
                    <a:pt x="2" y="162"/>
                  </a:cubicBezTo>
                  <a:cubicBezTo>
                    <a:pt x="4" y="162"/>
                    <a:pt x="6" y="160"/>
                    <a:pt x="6" y="158"/>
                  </a:cubicBezTo>
                  <a:close/>
                </a:path>
              </a:pathLst>
            </a:custGeom>
            <a:solidFill>
              <a:srgbClr val="DEDD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33" name="Freeform 29">
              <a:extLst>
                <a:ext uri="{FF2B5EF4-FFF2-40B4-BE49-F238E27FC236}">
                  <a16:creationId xmlns:a16="http://schemas.microsoft.com/office/drawing/2014/main" id="{DF33744E-00AC-4BF9-8670-3059AF54BB6A}"/>
                </a:ext>
              </a:extLst>
            </p:cNvPr>
            <p:cNvSpPr>
              <a:spLocks/>
            </p:cNvSpPr>
            <p:nvPr/>
          </p:nvSpPr>
          <p:spPr bwMode="auto">
            <a:xfrm>
              <a:off x="-157335" y="-3089076"/>
              <a:ext cx="9525" cy="787400"/>
            </a:xfrm>
            <a:custGeom>
              <a:avLst/>
              <a:gdLst>
                <a:gd name="T0" fmla="*/ 2 w 2"/>
                <a:gd name="T1" fmla="*/ 162 h 162"/>
                <a:gd name="T2" fmla="*/ 2 w 2"/>
                <a:gd name="T3" fmla="*/ 0 h 162"/>
                <a:gd name="T4" fmla="*/ 2 w 2"/>
                <a:gd name="T5" fmla="*/ 0 h 162"/>
                <a:gd name="T6" fmla="*/ 0 w 2"/>
                <a:gd name="T7" fmla="*/ 0 h 162"/>
                <a:gd name="T8" fmla="*/ 0 w 2"/>
                <a:gd name="T9" fmla="*/ 162 h 162"/>
                <a:gd name="T10" fmla="*/ 2 w 2"/>
                <a:gd name="T11" fmla="*/ 162 h 162"/>
                <a:gd name="T12" fmla="*/ 2 w 2"/>
                <a:gd name="T13" fmla="*/ 16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162">
                  <a:moveTo>
                    <a:pt x="2" y="162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2" y="162"/>
                    <a:pt x="2" y="162"/>
                    <a:pt x="2" y="162"/>
                  </a:cubicBezTo>
                  <a:cubicBezTo>
                    <a:pt x="2" y="162"/>
                    <a:pt x="2" y="162"/>
                    <a:pt x="2" y="162"/>
                  </a:cubicBezTo>
                  <a:close/>
                </a:path>
              </a:pathLst>
            </a:custGeom>
            <a:solidFill>
              <a:srgbClr val="D3D2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34" name="Rectangle 30">
              <a:extLst>
                <a:ext uri="{FF2B5EF4-FFF2-40B4-BE49-F238E27FC236}">
                  <a16:creationId xmlns:a16="http://schemas.microsoft.com/office/drawing/2014/main" id="{C2DFAF6C-6FC4-47D7-B4B1-A6AD11F1AD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25598" y="766961"/>
              <a:ext cx="68263" cy="63500"/>
            </a:xfrm>
            <a:prstGeom prst="rect">
              <a:avLst/>
            </a:prstGeom>
            <a:solidFill>
              <a:srgbClr val="E0DF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35" name="Rectangle 31">
              <a:extLst>
                <a:ext uri="{FF2B5EF4-FFF2-40B4-BE49-F238E27FC236}">
                  <a16:creationId xmlns:a16="http://schemas.microsoft.com/office/drawing/2014/main" id="{CE04325F-86D7-4E04-8DE2-3DDF2EA7C7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3514898" y="766961"/>
              <a:ext cx="68263" cy="63500"/>
            </a:xfrm>
            <a:prstGeom prst="rect">
              <a:avLst/>
            </a:prstGeom>
            <a:solidFill>
              <a:srgbClr val="E0DF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36" name="Rectangle 32">
              <a:extLst>
                <a:ext uri="{FF2B5EF4-FFF2-40B4-BE49-F238E27FC236}">
                  <a16:creationId xmlns:a16="http://schemas.microsoft.com/office/drawing/2014/main" id="{4A9C54E8-3EA9-41C4-8212-687B23BEC9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25598" y="-4125714"/>
              <a:ext cx="68263" cy="68263"/>
            </a:xfrm>
            <a:prstGeom prst="rect">
              <a:avLst/>
            </a:prstGeom>
            <a:solidFill>
              <a:srgbClr val="E0DF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37" name="Rectangle 33">
              <a:extLst>
                <a:ext uri="{FF2B5EF4-FFF2-40B4-BE49-F238E27FC236}">
                  <a16:creationId xmlns:a16="http://schemas.microsoft.com/office/drawing/2014/main" id="{5CFC10DA-A4F5-4C72-B697-4CEA542545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3514898" y="-4125714"/>
              <a:ext cx="68263" cy="68263"/>
            </a:xfrm>
            <a:prstGeom prst="rect">
              <a:avLst/>
            </a:prstGeom>
            <a:solidFill>
              <a:srgbClr val="E0DF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</p:grpSp>
      <p:grpSp>
        <p:nvGrpSpPr>
          <p:cNvPr id="38" name="Группа 155">
            <a:extLst>
              <a:ext uri="{FF2B5EF4-FFF2-40B4-BE49-F238E27FC236}">
                <a16:creationId xmlns:a16="http://schemas.microsoft.com/office/drawing/2014/main" id="{51B78E1D-93A7-40F4-A31F-D08FDE96F408}"/>
              </a:ext>
            </a:extLst>
          </p:cNvPr>
          <p:cNvGrpSpPr/>
          <p:nvPr userDrawn="1"/>
        </p:nvGrpSpPr>
        <p:grpSpPr>
          <a:xfrm>
            <a:off x="3626957" y="978758"/>
            <a:ext cx="1812965" cy="3455499"/>
            <a:chOff x="-3543473" y="-4875014"/>
            <a:chExt cx="3414713" cy="6508750"/>
          </a:xfrm>
          <a:effectLst/>
        </p:grpSpPr>
        <p:sp>
          <p:nvSpPr>
            <p:cNvPr id="39" name="Freeform 5">
              <a:extLst>
                <a:ext uri="{FF2B5EF4-FFF2-40B4-BE49-F238E27FC236}">
                  <a16:creationId xmlns:a16="http://schemas.microsoft.com/office/drawing/2014/main" id="{FFE1DF11-8D6D-40E7-BC59-568ECEC7AD2B}"/>
                </a:ext>
              </a:extLst>
            </p:cNvPr>
            <p:cNvSpPr>
              <a:spLocks/>
            </p:cNvSpPr>
            <p:nvPr/>
          </p:nvSpPr>
          <p:spPr bwMode="auto">
            <a:xfrm>
              <a:off x="-3514898" y="-4875014"/>
              <a:ext cx="3357563" cy="6508750"/>
            </a:xfrm>
            <a:custGeom>
              <a:avLst/>
              <a:gdLst>
                <a:gd name="T0" fmla="*/ 595 w 690"/>
                <a:gd name="T1" fmla="*/ 1338 h 1338"/>
                <a:gd name="T2" fmla="*/ 95 w 690"/>
                <a:gd name="T3" fmla="*/ 1338 h 1338"/>
                <a:gd name="T4" fmla="*/ 0 w 690"/>
                <a:gd name="T5" fmla="*/ 1243 h 1338"/>
                <a:gd name="T6" fmla="*/ 0 w 690"/>
                <a:gd name="T7" fmla="*/ 95 h 1338"/>
                <a:gd name="T8" fmla="*/ 95 w 690"/>
                <a:gd name="T9" fmla="*/ 0 h 1338"/>
                <a:gd name="T10" fmla="*/ 595 w 690"/>
                <a:gd name="T11" fmla="*/ 0 h 1338"/>
                <a:gd name="T12" fmla="*/ 690 w 690"/>
                <a:gd name="T13" fmla="*/ 95 h 1338"/>
                <a:gd name="T14" fmla="*/ 690 w 690"/>
                <a:gd name="T15" fmla="*/ 1243 h 1338"/>
                <a:gd name="T16" fmla="*/ 595 w 690"/>
                <a:gd name="T17" fmla="*/ 1338 h 13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90" h="1338">
                  <a:moveTo>
                    <a:pt x="595" y="1338"/>
                  </a:moveTo>
                  <a:cubicBezTo>
                    <a:pt x="95" y="1338"/>
                    <a:pt x="95" y="1338"/>
                    <a:pt x="95" y="1338"/>
                  </a:cubicBezTo>
                  <a:cubicBezTo>
                    <a:pt x="43" y="1338"/>
                    <a:pt x="0" y="1296"/>
                    <a:pt x="0" y="1243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42"/>
                    <a:pt x="43" y="0"/>
                    <a:pt x="95" y="0"/>
                  </a:cubicBezTo>
                  <a:cubicBezTo>
                    <a:pt x="595" y="0"/>
                    <a:pt x="595" y="0"/>
                    <a:pt x="595" y="0"/>
                  </a:cubicBezTo>
                  <a:cubicBezTo>
                    <a:pt x="648" y="0"/>
                    <a:pt x="690" y="42"/>
                    <a:pt x="690" y="95"/>
                  </a:cubicBezTo>
                  <a:cubicBezTo>
                    <a:pt x="690" y="1243"/>
                    <a:pt x="690" y="1243"/>
                    <a:pt x="690" y="1243"/>
                  </a:cubicBezTo>
                  <a:cubicBezTo>
                    <a:pt x="690" y="1296"/>
                    <a:pt x="648" y="1338"/>
                    <a:pt x="595" y="1338"/>
                  </a:cubicBez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40" name="Freeform 6">
              <a:extLst>
                <a:ext uri="{FF2B5EF4-FFF2-40B4-BE49-F238E27FC236}">
                  <a16:creationId xmlns:a16="http://schemas.microsoft.com/office/drawing/2014/main" id="{F313F226-EB05-4D8F-B7CC-965931E17B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3456160" y="-4816276"/>
              <a:ext cx="3240088" cy="6391275"/>
            </a:xfrm>
            <a:custGeom>
              <a:avLst/>
              <a:gdLst>
                <a:gd name="T0" fmla="*/ 583 w 666"/>
                <a:gd name="T1" fmla="*/ 1314 h 1314"/>
                <a:gd name="T2" fmla="*/ 83 w 666"/>
                <a:gd name="T3" fmla="*/ 1314 h 1314"/>
                <a:gd name="T4" fmla="*/ 0 w 666"/>
                <a:gd name="T5" fmla="*/ 1231 h 1314"/>
                <a:gd name="T6" fmla="*/ 0 w 666"/>
                <a:gd name="T7" fmla="*/ 83 h 1314"/>
                <a:gd name="T8" fmla="*/ 83 w 666"/>
                <a:gd name="T9" fmla="*/ 0 h 1314"/>
                <a:gd name="T10" fmla="*/ 583 w 666"/>
                <a:gd name="T11" fmla="*/ 0 h 1314"/>
                <a:gd name="T12" fmla="*/ 666 w 666"/>
                <a:gd name="T13" fmla="*/ 83 h 1314"/>
                <a:gd name="T14" fmla="*/ 666 w 666"/>
                <a:gd name="T15" fmla="*/ 1231 h 1314"/>
                <a:gd name="T16" fmla="*/ 583 w 666"/>
                <a:gd name="T17" fmla="*/ 1314 h 1314"/>
                <a:gd name="T18" fmla="*/ 83 w 666"/>
                <a:gd name="T19" fmla="*/ 2 h 1314"/>
                <a:gd name="T20" fmla="*/ 2 w 666"/>
                <a:gd name="T21" fmla="*/ 83 h 1314"/>
                <a:gd name="T22" fmla="*/ 2 w 666"/>
                <a:gd name="T23" fmla="*/ 1231 h 1314"/>
                <a:gd name="T24" fmla="*/ 83 w 666"/>
                <a:gd name="T25" fmla="*/ 1312 h 1314"/>
                <a:gd name="T26" fmla="*/ 583 w 666"/>
                <a:gd name="T27" fmla="*/ 1312 h 1314"/>
                <a:gd name="T28" fmla="*/ 664 w 666"/>
                <a:gd name="T29" fmla="*/ 1231 h 1314"/>
                <a:gd name="T30" fmla="*/ 664 w 666"/>
                <a:gd name="T31" fmla="*/ 83 h 1314"/>
                <a:gd name="T32" fmla="*/ 583 w 666"/>
                <a:gd name="T33" fmla="*/ 2 h 1314"/>
                <a:gd name="T34" fmla="*/ 83 w 666"/>
                <a:gd name="T35" fmla="*/ 2 h 1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66" h="1314">
                  <a:moveTo>
                    <a:pt x="583" y="1314"/>
                  </a:moveTo>
                  <a:cubicBezTo>
                    <a:pt x="83" y="1314"/>
                    <a:pt x="83" y="1314"/>
                    <a:pt x="83" y="1314"/>
                  </a:cubicBezTo>
                  <a:cubicBezTo>
                    <a:pt x="37" y="1314"/>
                    <a:pt x="0" y="1277"/>
                    <a:pt x="0" y="1231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37"/>
                    <a:pt x="37" y="0"/>
                    <a:pt x="83" y="0"/>
                  </a:cubicBezTo>
                  <a:cubicBezTo>
                    <a:pt x="583" y="0"/>
                    <a:pt x="583" y="0"/>
                    <a:pt x="583" y="0"/>
                  </a:cubicBezTo>
                  <a:cubicBezTo>
                    <a:pt x="629" y="0"/>
                    <a:pt x="666" y="37"/>
                    <a:pt x="666" y="83"/>
                  </a:cubicBezTo>
                  <a:cubicBezTo>
                    <a:pt x="666" y="1231"/>
                    <a:pt x="666" y="1231"/>
                    <a:pt x="666" y="1231"/>
                  </a:cubicBezTo>
                  <a:cubicBezTo>
                    <a:pt x="666" y="1277"/>
                    <a:pt x="629" y="1314"/>
                    <a:pt x="583" y="1314"/>
                  </a:cubicBezTo>
                  <a:close/>
                  <a:moveTo>
                    <a:pt x="83" y="2"/>
                  </a:moveTo>
                  <a:cubicBezTo>
                    <a:pt x="38" y="2"/>
                    <a:pt x="2" y="38"/>
                    <a:pt x="2" y="83"/>
                  </a:cubicBezTo>
                  <a:cubicBezTo>
                    <a:pt x="2" y="1231"/>
                    <a:pt x="2" y="1231"/>
                    <a:pt x="2" y="1231"/>
                  </a:cubicBezTo>
                  <a:cubicBezTo>
                    <a:pt x="2" y="1276"/>
                    <a:pt x="38" y="1312"/>
                    <a:pt x="83" y="1312"/>
                  </a:cubicBezTo>
                  <a:cubicBezTo>
                    <a:pt x="583" y="1312"/>
                    <a:pt x="583" y="1312"/>
                    <a:pt x="583" y="1312"/>
                  </a:cubicBezTo>
                  <a:cubicBezTo>
                    <a:pt x="628" y="1312"/>
                    <a:pt x="664" y="1276"/>
                    <a:pt x="664" y="1231"/>
                  </a:cubicBezTo>
                  <a:cubicBezTo>
                    <a:pt x="664" y="83"/>
                    <a:pt x="664" y="83"/>
                    <a:pt x="664" y="83"/>
                  </a:cubicBezTo>
                  <a:cubicBezTo>
                    <a:pt x="664" y="38"/>
                    <a:pt x="628" y="2"/>
                    <a:pt x="583" y="2"/>
                  </a:cubicBezTo>
                  <a:lnTo>
                    <a:pt x="83" y="2"/>
                  </a:lnTo>
                  <a:close/>
                </a:path>
              </a:pathLst>
            </a:custGeom>
            <a:solidFill>
              <a:srgbClr val="E0DF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41" name="Freeform 8">
              <a:extLst>
                <a:ext uri="{FF2B5EF4-FFF2-40B4-BE49-F238E27FC236}">
                  <a16:creationId xmlns:a16="http://schemas.microsoft.com/office/drawing/2014/main" id="{996A4164-A975-4B78-A778-64AB1EC5B123}"/>
                </a:ext>
              </a:extLst>
            </p:cNvPr>
            <p:cNvSpPr>
              <a:spLocks/>
            </p:cNvSpPr>
            <p:nvPr/>
          </p:nvSpPr>
          <p:spPr bwMode="auto">
            <a:xfrm>
              <a:off x="-2030585" y="-4679751"/>
              <a:ext cx="393700" cy="73025"/>
            </a:xfrm>
            <a:custGeom>
              <a:avLst/>
              <a:gdLst>
                <a:gd name="T0" fmla="*/ 74 w 81"/>
                <a:gd name="T1" fmla="*/ 0 h 15"/>
                <a:gd name="T2" fmla="*/ 7 w 81"/>
                <a:gd name="T3" fmla="*/ 0 h 15"/>
                <a:gd name="T4" fmla="*/ 0 w 81"/>
                <a:gd name="T5" fmla="*/ 7 h 15"/>
                <a:gd name="T6" fmla="*/ 7 w 81"/>
                <a:gd name="T7" fmla="*/ 15 h 15"/>
                <a:gd name="T8" fmla="*/ 74 w 81"/>
                <a:gd name="T9" fmla="*/ 15 h 15"/>
                <a:gd name="T10" fmla="*/ 81 w 81"/>
                <a:gd name="T11" fmla="*/ 7 h 15"/>
                <a:gd name="T12" fmla="*/ 74 w 81"/>
                <a:gd name="T13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1" h="15">
                  <a:moveTo>
                    <a:pt x="74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11"/>
                    <a:pt x="3" y="15"/>
                    <a:pt x="7" y="15"/>
                  </a:cubicBezTo>
                  <a:cubicBezTo>
                    <a:pt x="74" y="15"/>
                    <a:pt x="74" y="15"/>
                    <a:pt x="74" y="15"/>
                  </a:cubicBezTo>
                  <a:cubicBezTo>
                    <a:pt x="78" y="15"/>
                    <a:pt x="81" y="11"/>
                    <a:pt x="81" y="7"/>
                  </a:cubicBezTo>
                  <a:cubicBezTo>
                    <a:pt x="81" y="3"/>
                    <a:pt x="78" y="0"/>
                    <a:pt x="74" y="0"/>
                  </a:cubicBezTo>
                  <a:close/>
                </a:path>
              </a:pathLst>
            </a:custGeom>
            <a:solidFill>
              <a:srgbClr val="D7D7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42" name="Freeform 9">
              <a:extLst>
                <a:ext uri="{FF2B5EF4-FFF2-40B4-BE49-F238E27FC236}">
                  <a16:creationId xmlns:a16="http://schemas.microsoft.com/office/drawing/2014/main" id="{922F339C-8B7D-488B-8DC2-355CC53425C1}"/>
                </a:ext>
              </a:extLst>
            </p:cNvPr>
            <p:cNvSpPr>
              <a:spLocks/>
            </p:cNvSpPr>
            <p:nvPr/>
          </p:nvSpPr>
          <p:spPr bwMode="auto">
            <a:xfrm>
              <a:off x="-3543473" y="-3463726"/>
              <a:ext cx="28575" cy="388938"/>
            </a:xfrm>
            <a:custGeom>
              <a:avLst/>
              <a:gdLst>
                <a:gd name="T0" fmla="*/ 0 w 6"/>
                <a:gd name="T1" fmla="*/ 4 h 80"/>
                <a:gd name="T2" fmla="*/ 0 w 6"/>
                <a:gd name="T3" fmla="*/ 76 h 80"/>
                <a:gd name="T4" fmla="*/ 5 w 6"/>
                <a:gd name="T5" fmla="*/ 80 h 80"/>
                <a:gd name="T6" fmla="*/ 6 w 6"/>
                <a:gd name="T7" fmla="*/ 80 h 80"/>
                <a:gd name="T8" fmla="*/ 6 w 6"/>
                <a:gd name="T9" fmla="*/ 0 h 80"/>
                <a:gd name="T10" fmla="*/ 5 w 6"/>
                <a:gd name="T11" fmla="*/ 0 h 80"/>
                <a:gd name="T12" fmla="*/ 0 w 6"/>
                <a:gd name="T13" fmla="*/ 4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80">
                  <a:moveTo>
                    <a:pt x="0" y="4"/>
                  </a:moveTo>
                  <a:cubicBezTo>
                    <a:pt x="0" y="76"/>
                    <a:pt x="0" y="76"/>
                    <a:pt x="0" y="76"/>
                  </a:cubicBezTo>
                  <a:cubicBezTo>
                    <a:pt x="0" y="78"/>
                    <a:pt x="2" y="80"/>
                    <a:pt x="5" y="80"/>
                  </a:cubicBezTo>
                  <a:cubicBezTo>
                    <a:pt x="6" y="80"/>
                    <a:pt x="6" y="80"/>
                    <a:pt x="6" y="8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DEDD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43" name="Freeform 10">
              <a:extLst>
                <a:ext uri="{FF2B5EF4-FFF2-40B4-BE49-F238E27FC236}">
                  <a16:creationId xmlns:a16="http://schemas.microsoft.com/office/drawing/2014/main" id="{FDF5369B-9B2B-476A-9782-2DAAA63D49DA}"/>
                </a:ext>
              </a:extLst>
            </p:cNvPr>
            <p:cNvSpPr>
              <a:spLocks/>
            </p:cNvSpPr>
            <p:nvPr/>
          </p:nvSpPr>
          <p:spPr bwMode="auto">
            <a:xfrm>
              <a:off x="-3543473" y="-3916164"/>
              <a:ext cx="28575" cy="209550"/>
            </a:xfrm>
            <a:custGeom>
              <a:avLst/>
              <a:gdLst>
                <a:gd name="T0" fmla="*/ 5 w 6"/>
                <a:gd name="T1" fmla="*/ 0 h 43"/>
                <a:gd name="T2" fmla="*/ 0 w 6"/>
                <a:gd name="T3" fmla="*/ 4 h 43"/>
                <a:gd name="T4" fmla="*/ 0 w 6"/>
                <a:gd name="T5" fmla="*/ 39 h 43"/>
                <a:gd name="T6" fmla="*/ 5 w 6"/>
                <a:gd name="T7" fmla="*/ 43 h 43"/>
                <a:gd name="T8" fmla="*/ 6 w 6"/>
                <a:gd name="T9" fmla="*/ 43 h 43"/>
                <a:gd name="T10" fmla="*/ 6 w 6"/>
                <a:gd name="T11" fmla="*/ 0 h 43"/>
                <a:gd name="T12" fmla="*/ 5 w 6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43">
                  <a:moveTo>
                    <a:pt x="5" y="0"/>
                  </a:moveTo>
                  <a:cubicBezTo>
                    <a:pt x="2" y="0"/>
                    <a:pt x="0" y="2"/>
                    <a:pt x="0" y="4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2"/>
                    <a:pt x="2" y="43"/>
                    <a:pt x="5" y="43"/>
                  </a:cubicBezTo>
                  <a:cubicBezTo>
                    <a:pt x="6" y="43"/>
                    <a:pt x="6" y="43"/>
                    <a:pt x="6" y="43"/>
                  </a:cubicBezTo>
                  <a:cubicBezTo>
                    <a:pt x="6" y="0"/>
                    <a:pt x="6" y="0"/>
                    <a:pt x="6" y="0"/>
                  </a:cubicBezTo>
                  <a:lnTo>
                    <a:pt x="5" y="0"/>
                  </a:lnTo>
                  <a:close/>
                </a:path>
              </a:pathLst>
            </a:custGeom>
            <a:solidFill>
              <a:srgbClr val="DEDD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44" name="Freeform 11">
              <a:extLst>
                <a:ext uri="{FF2B5EF4-FFF2-40B4-BE49-F238E27FC236}">
                  <a16:creationId xmlns:a16="http://schemas.microsoft.com/office/drawing/2014/main" id="{8593727A-4668-48B2-A3F8-32949A0BAC08}"/>
                </a:ext>
              </a:extLst>
            </p:cNvPr>
            <p:cNvSpPr>
              <a:spLocks/>
            </p:cNvSpPr>
            <p:nvPr/>
          </p:nvSpPr>
          <p:spPr bwMode="auto">
            <a:xfrm>
              <a:off x="-3543473" y="-2943026"/>
              <a:ext cx="28575" cy="388938"/>
            </a:xfrm>
            <a:custGeom>
              <a:avLst/>
              <a:gdLst>
                <a:gd name="T0" fmla="*/ 0 w 6"/>
                <a:gd name="T1" fmla="*/ 4 h 80"/>
                <a:gd name="T2" fmla="*/ 0 w 6"/>
                <a:gd name="T3" fmla="*/ 76 h 80"/>
                <a:gd name="T4" fmla="*/ 5 w 6"/>
                <a:gd name="T5" fmla="*/ 80 h 80"/>
                <a:gd name="T6" fmla="*/ 6 w 6"/>
                <a:gd name="T7" fmla="*/ 80 h 80"/>
                <a:gd name="T8" fmla="*/ 6 w 6"/>
                <a:gd name="T9" fmla="*/ 0 h 80"/>
                <a:gd name="T10" fmla="*/ 5 w 6"/>
                <a:gd name="T11" fmla="*/ 0 h 80"/>
                <a:gd name="T12" fmla="*/ 0 w 6"/>
                <a:gd name="T13" fmla="*/ 4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80">
                  <a:moveTo>
                    <a:pt x="0" y="4"/>
                  </a:moveTo>
                  <a:cubicBezTo>
                    <a:pt x="0" y="76"/>
                    <a:pt x="0" y="76"/>
                    <a:pt x="0" y="76"/>
                  </a:cubicBezTo>
                  <a:cubicBezTo>
                    <a:pt x="0" y="78"/>
                    <a:pt x="2" y="80"/>
                    <a:pt x="5" y="80"/>
                  </a:cubicBezTo>
                  <a:cubicBezTo>
                    <a:pt x="6" y="80"/>
                    <a:pt x="6" y="80"/>
                    <a:pt x="6" y="8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DEDD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45" name="Freeform 12">
              <a:extLst>
                <a:ext uri="{FF2B5EF4-FFF2-40B4-BE49-F238E27FC236}">
                  <a16:creationId xmlns:a16="http://schemas.microsoft.com/office/drawing/2014/main" id="{92AD8A6B-3E1E-4B5C-A361-CB5703AA2D0C}"/>
                </a:ext>
              </a:extLst>
            </p:cNvPr>
            <p:cNvSpPr>
              <a:spLocks/>
            </p:cNvSpPr>
            <p:nvPr/>
          </p:nvSpPr>
          <p:spPr bwMode="auto">
            <a:xfrm>
              <a:off x="-3514898" y="1141611"/>
              <a:ext cx="3357563" cy="492125"/>
            </a:xfrm>
            <a:custGeom>
              <a:avLst/>
              <a:gdLst>
                <a:gd name="T0" fmla="*/ 595 w 690"/>
                <a:gd name="T1" fmla="*/ 95 h 101"/>
                <a:gd name="T2" fmla="*/ 95 w 690"/>
                <a:gd name="T3" fmla="*/ 95 h 101"/>
                <a:gd name="T4" fmla="*/ 0 w 690"/>
                <a:gd name="T5" fmla="*/ 0 h 101"/>
                <a:gd name="T6" fmla="*/ 0 w 690"/>
                <a:gd name="T7" fmla="*/ 6 h 101"/>
                <a:gd name="T8" fmla="*/ 95 w 690"/>
                <a:gd name="T9" fmla="*/ 101 h 101"/>
                <a:gd name="T10" fmla="*/ 595 w 690"/>
                <a:gd name="T11" fmla="*/ 101 h 101"/>
                <a:gd name="T12" fmla="*/ 690 w 690"/>
                <a:gd name="T13" fmla="*/ 6 h 101"/>
                <a:gd name="T14" fmla="*/ 690 w 690"/>
                <a:gd name="T15" fmla="*/ 0 h 101"/>
                <a:gd name="T16" fmla="*/ 595 w 690"/>
                <a:gd name="T17" fmla="*/ 95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90" h="101">
                  <a:moveTo>
                    <a:pt x="595" y="95"/>
                  </a:moveTo>
                  <a:cubicBezTo>
                    <a:pt x="95" y="95"/>
                    <a:pt x="95" y="95"/>
                    <a:pt x="95" y="95"/>
                  </a:cubicBezTo>
                  <a:cubicBezTo>
                    <a:pt x="43" y="95"/>
                    <a:pt x="0" y="53"/>
                    <a:pt x="0" y="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59"/>
                    <a:pt x="43" y="101"/>
                    <a:pt x="95" y="101"/>
                  </a:cubicBezTo>
                  <a:cubicBezTo>
                    <a:pt x="595" y="101"/>
                    <a:pt x="595" y="101"/>
                    <a:pt x="595" y="101"/>
                  </a:cubicBezTo>
                  <a:cubicBezTo>
                    <a:pt x="648" y="101"/>
                    <a:pt x="690" y="59"/>
                    <a:pt x="690" y="6"/>
                  </a:cubicBezTo>
                  <a:cubicBezTo>
                    <a:pt x="690" y="0"/>
                    <a:pt x="690" y="0"/>
                    <a:pt x="690" y="0"/>
                  </a:cubicBezTo>
                  <a:cubicBezTo>
                    <a:pt x="690" y="53"/>
                    <a:pt x="648" y="95"/>
                    <a:pt x="595" y="95"/>
                  </a:cubicBezTo>
                  <a:close/>
                </a:path>
              </a:pathLst>
            </a:custGeom>
            <a:solidFill>
              <a:srgbClr val="CEC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46" name="Freeform 13">
              <a:extLst>
                <a:ext uri="{FF2B5EF4-FFF2-40B4-BE49-F238E27FC236}">
                  <a16:creationId xmlns:a16="http://schemas.microsoft.com/office/drawing/2014/main" id="{21B01521-9DCB-494A-B582-43674F799561}"/>
                </a:ext>
              </a:extLst>
            </p:cNvPr>
            <p:cNvSpPr>
              <a:spLocks/>
            </p:cNvSpPr>
            <p:nvPr/>
          </p:nvSpPr>
          <p:spPr bwMode="auto">
            <a:xfrm>
              <a:off x="-3514898" y="-4875014"/>
              <a:ext cx="3357563" cy="492125"/>
            </a:xfrm>
            <a:custGeom>
              <a:avLst/>
              <a:gdLst>
                <a:gd name="T0" fmla="*/ 95 w 690"/>
                <a:gd name="T1" fmla="*/ 6 h 101"/>
                <a:gd name="T2" fmla="*/ 595 w 690"/>
                <a:gd name="T3" fmla="*/ 6 h 101"/>
                <a:gd name="T4" fmla="*/ 690 w 690"/>
                <a:gd name="T5" fmla="*/ 101 h 101"/>
                <a:gd name="T6" fmla="*/ 690 w 690"/>
                <a:gd name="T7" fmla="*/ 95 h 101"/>
                <a:gd name="T8" fmla="*/ 595 w 690"/>
                <a:gd name="T9" fmla="*/ 0 h 101"/>
                <a:gd name="T10" fmla="*/ 95 w 690"/>
                <a:gd name="T11" fmla="*/ 0 h 101"/>
                <a:gd name="T12" fmla="*/ 0 w 690"/>
                <a:gd name="T13" fmla="*/ 95 h 101"/>
                <a:gd name="T14" fmla="*/ 0 w 690"/>
                <a:gd name="T15" fmla="*/ 101 h 101"/>
                <a:gd name="T16" fmla="*/ 95 w 690"/>
                <a:gd name="T17" fmla="*/ 6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90" h="101">
                  <a:moveTo>
                    <a:pt x="95" y="6"/>
                  </a:moveTo>
                  <a:cubicBezTo>
                    <a:pt x="595" y="6"/>
                    <a:pt x="595" y="6"/>
                    <a:pt x="595" y="6"/>
                  </a:cubicBezTo>
                  <a:cubicBezTo>
                    <a:pt x="648" y="6"/>
                    <a:pt x="690" y="49"/>
                    <a:pt x="690" y="101"/>
                  </a:cubicBezTo>
                  <a:cubicBezTo>
                    <a:pt x="690" y="95"/>
                    <a:pt x="690" y="95"/>
                    <a:pt x="690" y="95"/>
                  </a:cubicBezTo>
                  <a:cubicBezTo>
                    <a:pt x="690" y="42"/>
                    <a:pt x="648" y="0"/>
                    <a:pt x="595" y="0"/>
                  </a:cubicBezTo>
                  <a:cubicBezTo>
                    <a:pt x="95" y="0"/>
                    <a:pt x="95" y="0"/>
                    <a:pt x="95" y="0"/>
                  </a:cubicBezTo>
                  <a:cubicBezTo>
                    <a:pt x="43" y="0"/>
                    <a:pt x="0" y="42"/>
                    <a:pt x="0" y="95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0" y="49"/>
                    <a:pt x="43" y="6"/>
                    <a:pt x="95" y="6"/>
                  </a:cubicBezTo>
                  <a:close/>
                </a:path>
              </a:pathLst>
            </a:custGeom>
            <a:solidFill>
              <a:srgbClr val="CEC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47" name="Freeform 14">
              <a:extLst>
                <a:ext uri="{FF2B5EF4-FFF2-40B4-BE49-F238E27FC236}">
                  <a16:creationId xmlns:a16="http://schemas.microsoft.com/office/drawing/2014/main" id="{4D3CCE09-68ED-4D73-B6D8-4C6685E886AA}"/>
                </a:ext>
              </a:extLst>
            </p:cNvPr>
            <p:cNvSpPr>
              <a:spLocks/>
            </p:cNvSpPr>
            <p:nvPr/>
          </p:nvSpPr>
          <p:spPr bwMode="auto">
            <a:xfrm>
              <a:off x="-2030585" y="-4679751"/>
              <a:ext cx="393700" cy="44450"/>
            </a:xfrm>
            <a:custGeom>
              <a:avLst/>
              <a:gdLst>
                <a:gd name="T0" fmla="*/ 7 w 81"/>
                <a:gd name="T1" fmla="*/ 4 h 9"/>
                <a:gd name="T2" fmla="*/ 74 w 81"/>
                <a:gd name="T3" fmla="*/ 4 h 9"/>
                <a:gd name="T4" fmla="*/ 81 w 81"/>
                <a:gd name="T5" fmla="*/ 9 h 9"/>
                <a:gd name="T6" fmla="*/ 81 w 81"/>
                <a:gd name="T7" fmla="*/ 7 h 9"/>
                <a:gd name="T8" fmla="*/ 74 w 81"/>
                <a:gd name="T9" fmla="*/ 0 h 9"/>
                <a:gd name="T10" fmla="*/ 7 w 81"/>
                <a:gd name="T11" fmla="*/ 0 h 9"/>
                <a:gd name="T12" fmla="*/ 0 w 81"/>
                <a:gd name="T13" fmla="*/ 7 h 9"/>
                <a:gd name="T14" fmla="*/ 0 w 81"/>
                <a:gd name="T15" fmla="*/ 9 h 9"/>
                <a:gd name="T16" fmla="*/ 7 w 81"/>
                <a:gd name="T17" fmla="*/ 4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1" h="9">
                  <a:moveTo>
                    <a:pt x="7" y="4"/>
                  </a:moveTo>
                  <a:cubicBezTo>
                    <a:pt x="74" y="4"/>
                    <a:pt x="74" y="4"/>
                    <a:pt x="74" y="4"/>
                  </a:cubicBezTo>
                  <a:cubicBezTo>
                    <a:pt x="77" y="4"/>
                    <a:pt x="80" y="6"/>
                    <a:pt x="81" y="9"/>
                  </a:cubicBezTo>
                  <a:cubicBezTo>
                    <a:pt x="81" y="9"/>
                    <a:pt x="81" y="8"/>
                    <a:pt x="81" y="7"/>
                  </a:cubicBezTo>
                  <a:cubicBezTo>
                    <a:pt x="81" y="3"/>
                    <a:pt x="78" y="0"/>
                    <a:pt x="74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8"/>
                    <a:pt x="0" y="9"/>
                    <a:pt x="0" y="9"/>
                  </a:cubicBezTo>
                  <a:cubicBezTo>
                    <a:pt x="1" y="6"/>
                    <a:pt x="4" y="4"/>
                    <a:pt x="7" y="4"/>
                  </a:cubicBezTo>
                  <a:close/>
                </a:path>
              </a:pathLst>
            </a:custGeom>
            <a:solidFill>
              <a:srgbClr val="C4C4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48" name="Oval 15">
              <a:extLst>
                <a:ext uri="{FF2B5EF4-FFF2-40B4-BE49-F238E27FC236}">
                  <a16:creationId xmlns:a16="http://schemas.microsoft.com/office/drawing/2014/main" id="{5CCEBBBF-7C7F-45AC-8A82-67EEC91F57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214735" y="-4694039"/>
              <a:ext cx="101600" cy="101600"/>
            </a:xfrm>
            <a:prstGeom prst="ellipse">
              <a:avLst/>
            </a:prstGeom>
            <a:solidFill>
              <a:srgbClr val="D7D7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49" name="Oval 16">
              <a:extLst>
                <a:ext uri="{FF2B5EF4-FFF2-40B4-BE49-F238E27FC236}">
                  <a16:creationId xmlns:a16="http://schemas.microsoft.com/office/drawing/2014/main" id="{8ADCA090-F429-40F8-81B3-BF588CE45E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195685" y="-4674989"/>
              <a:ext cx="63500" cy="63500"/>
            </a:xfrm>
            <a:prstGeom prst="ellipse">
              <a:avLst/>
            </a:prstGeom>
            <a:solidFill>
              <a:srgbClr val="C4C4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50" name="Oval 17">
              <a:extLst>
                <a:ext uri="{FF2B5EF4-FFF2-40B4-BE49-F238E27FC236}">
                  <a16:creationId xmlns:a16="http://schemas.microsoft.com/office/drawing/2014/main" id="{C32CD1CD-FE94-4CCB-B5E4-FFC37CCD3E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483023" y="-4714676"/>
              <a:ext cx="141288" cy="141288"/>
            </a:xfrm>
            <a:prstGeom prst="ellipse">
              <a:avLst/>
            </a:prstGeom>
            <a:solidFill>
              <a:srgbClr val="D7D7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51" name="Oval 18">
              <a:extLst>
                <a:ext uri="{FF2B5EF4-FFF2-40B4-BE49-F238E27FC236}">
                  <a16:creationId xmlns:a16="http://schemas.microsoft.com/office/drawing/2014/main" id="{4F565520-F27C-4A8D-A8D2-5C279A5544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459210" y="-4694039"/>
              <a:ext cx="98425" cy="101600"/>
            </a:xfrm>
            <a:prstGeom prst="ellipse">
              <a:avLst/>
            </a:prstGeom>
            <a:solidFill>
              <a:srgbClr val="C4C4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52" name="Oval 19">
              <a:extLst>
                <a:ext uri="{FF2B5EF4-FFF2-40B4-BE49-F238E27FC236}">
                  <a16:creationId xmlns:a16="http://schemas.microsoft.com/office/drawing/2014/main" id="{89C10A88-A3A5-434E-92C0-BB7F9D5D60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433810" y="-4670226"/>
              <a:ext cx="47625" cy="53975"/>
            </a:xfrm>
            <a:prstGeom prst="ellipse">
              <a:avLst/>
            </a:prstGeom>
            <a:solidFill>
              <a:srgbClr val="AFAF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53" name="Oval 20">
              <a:extLst>
                <a:ext uri="{FF2B5EF4-FFF2-40B4-BE49-F238E27FC236}">
                  <a16:creationId xmlns:a16="http://schemas.microsoft.com/office/drawing/2014/main" id="{397D51FF-E6DA-4FC0-B26D-F2389C1C18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1559098" y="-4694039"/>
              <a:ext cx="107950" cy="101600"/>
            </a:xfrm>
            <a:prstGeom prst="ellipse">
              <a:avLst/>
            </a:prstGeom>
            <a:solidFill>
              <a:srgbClr val="D7D7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54" name="Oval 21">
              <a:extLst>
                <a:ext uri="{FF2B5EF4-FFF2-40B4-BE49-F238E27FC236}">
                  <a16:creationId xmlns:a16="http://schemas.microsoft.com/office/drawing/2014/main" id="{51B9E20D-548C-4ED4-B37F-0CAC17D85B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1535285" y="-4674989"/>
              <a:ext cx="63500" cy="63500"/>
            </a:xfrm>
            <a:prstGeom prst="ellipse">
              <a:avLst/>
            </a:prstGeom>
            <a:solidFill>
              <a:srgbClr val="C4C4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55" name="Oval 22">
              <a:extLst>
                <a:ext uri="{FF2B5EF4-FFF2-40B4-BE49-F238E27FC236}">
                  <a16:creationId xmlns:a16="http://schemas.microsoft.com/office/drawing/2014/main" id="{BB6FD23F-628C-4178-8825-A36908DB41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1330498" y="-4714676"/>
              <a:ext cx="141288" cy="141288"/>
            </a:xfrm>
            <a:prstGeom prst="ellipse">
              <a:avLst/>
            </a:prstGeom>
            <a:solidFill>
              <a:srgbClr val="D7D7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56" name="Oval 23">
              <a:extLst>
                <a:ext uri="{FF2B5EF4-FFF2-40B4-BE49-F238E27FC236}">
                  <a16:creationId xmlns:a16="http://schemas.microsoft.com/office/drawing/2014/main" id="{74EB880B-4772-409F-9427-3C24AC1290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1311448" y="-4694039"/>
              <a:ext cx="103188" cy="101600"/>
            </a:xfrm>
            <a:prstGeom prst="ellipse">
              <a:avLst/>
            </a:prstGeom>
            <a:solidFill>
              <a:srgbClr val="C4C4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57" name="Oval 24">
              <a:extLst>
                <a:ext uri="{FF2B5EF4-FFF2-40B4-BE49-F238E27FC236}">
                  <a16:creationId xmlns:a16="http://schemas.microsoft.com/office/drawing/2014/main" id="{5192193E-BC04-409B-A12A-9EC98D2D1B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1286048" y="-4670226"/>
              <a:ext cx="52388" cy="53975"/>
            </a:xfrm>
            <a:prstGeom prst="ellipse">
              <a:avLst/>
            </a:prstGeom>
            <a:solidFill>
              <a:srgbClr val="AFAF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58" name="Freeform 25">
              <a:extLst>
                <a:ext uri="{FF2B5EF4-FFF2-40B4-BE49-F238E27FC236}">
                  <a16:creationId xmlns:a16="http://schemas.microsoft.com/office/drawing/2014/main" id="{2A7F1686-C350-4AC3-9FE3-C34073AC1731}"/>
                </a:ext>
              </a:extLst>
            </p:cNvPr>
            <p:cNvSpPr>
              <a:spLocks/>
            </p:cNvSpPr>
            <p:nvPr/>
          </p:nvSpPr>
          <p:spPr bwMode="auto">
            <a:xfrm>
              <a:off x="-3524423" y="-3916164"/>
              <a:ext cx="9525" cy="209550"/>
            </a:xfrm>
            <a:custGeom>
              <a:avLst/>
              <a:gdLst>
                <a:gd name="T0" fmla="*/ 0 w 2"/>
                <a:gd name="T1" fmla="*/ 0 h 43"/>
                <a:gd name="T2" fmla="*/ 0 w 2"/>
                <a:gd name="T3" fmla="*/ 43 h 43"/>
                <a:gd name="T4" fmla="*/ 1 w 2"/>
                <a:gd name="T5" fmla="*/ 43 h 43"/>
                <a:gd name="T6" fmla="*/ 2 w 2"/>
                <a:gd name="T7" fmla="*/ 43 h 43"/>
                <a:gd name="T8" fmla="*/ 2 w 2"/>
                <a:gd name="T9" fmla="*/ 0 h 43"/>
                <a:gd name="T10" fmla="*/ 1 w 2"/>
                <a:gd name="T11" fmla="*/ 0 h 43"/>
                <a:gd name="T12" fmla="*/ 0 w 2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43">
                  <a:moveTo>
                    <a:pt x="0" y="0"/>
                  </a:moveTo>
                  <a:cubicBezTo>
                    <a:pt x="0" y="43"/>
                    <a:pt x="0" y="43"/>
                    <a:pt x="0" y="43"/>
                  </a:cubicBezTo>
                  <a:cubicBezTo>
                    <a:pt x="0" y="43"/>
                    <a:pt x="0" y="43"/>
                    <a:pt x="1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D3D2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59" name="Freeform 26">
              <a:extLst>
                <a:ext uri="{FF2B5EF4-FFF2-40B4-BE49-F238E27FC236}">
                  <a16:creationId xmlns:a16="http://schemas.microsoft.com/office/drawing/2014/main" id="{8F54CFF4-283F-4F17-9D91-E8BB3503C7B5}"/>
                </a:ext>
              </a:extLst>
            </p:cNvPr>
            <p:cNvSpPr>
              <a:spLocks/>
            </p:cNvSpPr>
            <p:nvPr/>
          </p:nvSpPr>
          <p:spPr bwMode="auto">
            <a:xfrm>
              <a:off x="-3524423" y="-3463726"/>
              <a:ext cx="9525" cy="388938"/>
            </a:xfrm>
            <a:custGeom>
              <a:avLst/>
              <a:gdLst>
                <a:gd name="T0" fmla="*/ 0 w 2"/>
                <a:gd name="T1" fmla="*/ 0 h 80"/>
                <a:gd name="T2" fmla="*/ 0 w 2"/>
                <a:gd name="T3" fmla="*/ 80 h 80"/>
                <a:gd name="T4" fmla="*/ 1 w 2"/>
                <a:gd name="T5" fmla="*/ 80 h 80"/>
                <a:gd name="T6" fmla="*/ 2 w 2"/>
                <a:gd name="T7" fmla="*/ 80 h 80"/>
                <a:gd name="T8" fmla="*/ 2 w 2"/>
                <a:gd name="T9" fmla="*/ 0 h 80"/>
                <a:gd name="T10" fmla="*/ 1 w 2"/>
                <a:gd name="T11" fmla="*/ 0 h 80"/>
                <a:gd name="T12" fmla="*/ 0 w 2"/>
                <a:gd name="T13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80">
                  <a:moveTo>
                    <a:pt x="0" y="0"/>
                  </a:move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0" y="80"/>
                    <a:pt x="1" y="80"/>
                  </a:cubicBezTo>
                  <a:cubicBezTo>
                    <a:pt x="2" y="80"/>
                    <a:pt x="2" y="80"/>
                    <a:pt x="2" y="8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D3D2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60" name="Freeform 27">
              <a:extLst>
                <a:ext uri="{FF2B5EF4-FFF2-40B4-BE49-F238E27FC236}">
                  <a16:creationId xmlns:a16="http://schemas.microsoft.com/office/drawing/2014/main" id="{4A3FB082-3DE9-4BC4-8718-EFC7DBBA220F}"/>
                </a:ext>
              </a:extLst>
            </p:cNvPr>
            <p:cNvSpPr>
              <a:spLocks/>
            </p:cNvSpPr>
            <p:nvPr/>
          </p:nvSpPr>
          <p:spPr bwMode="auto">
            <a:xfrm>
              <a:off x="-3524423" y="-2943026"/>
              <a:ext cx="9525" cy="388938"/>
            </a:xfrm>
            <a:custGeom>
              <a:avLst/>
              <a:gdLst>
                <a:gd name="T0" fmla="*/ 0 w 2"/>
                <a:gd name="T1" fmla="*/ 0 h 80"/>
                <a:gd name="T2" fmla="*/ 0 w 2"/>
                <a:gd name="T3" fmla="*/ 80 h 80"/>
                <a:gd name="T4" fmla="*/ 1 w 2"/>
                <a:gd name="T5" fmla="*/ 80 h 80"/>
                <a:gd name="T6" fmla="*/ 2 w 2"/>
                <a:gd name="T7" fmla="*/ 80 h 80"/>
                <a:gd name="T8" fmla="*/ 2 w 2"/>
                <a:gd name="T9" fmla="*/ 0 h 80"/>
                <a:gd name="T10" fmla="*/ 1 w 2"/>
                <a:gd name="T11" fmla="*/ 0 h 80"/>
                <a:gd name="T12" fmla="*/ 0 w 2"/>
                <a:gd name="T13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80">
                  <a:moveTo>
                    <a:pt x="0" y="0"/>
                  </a:move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0" y="80"/>
                    <a:pt x="1" y="80"/>
                  </a:cubicBezTo>
                  <a:cubicBezTo>
                    <a:pt x="2" y="80"/>
                    <a:pt x="2" y="80"/>
                    <a:pt x="2" y="8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D3D2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61" name="Freeform 28">
              <a:extLst>
                <a:ext uri="{FF2B5EF4-FFF2-40B4-BE49-F238E27FC236}">
                  <a16:creationId xmlns:a16="http://schemas.microsoft.com/office/drawing/2014/main" id="{8436467B-8914-422C-9469-05E8BDF3E38C}"/>
                </a:ext>
              </a:extLst>
            </p:cNvPr>
            <p:cNvSpPr>
              <a:spLocks/>
            </p:cNvSpPr>
            <p:nvPr/>
          </p:nvSpPr>
          <p:spPr bwMode="auto">
            <a:xfrm>
              <a:off x="-157335" y="-3089076"/>
              <a:ext cx="28575" cy="787400"/>
            </a:xfrm>
            <a:custGeom>
              <a:avLst/>
              <a:gdLst>
                <a:gd name="T0" fmla="*/ 6 w 6"/>
                <a:gd name="T1" fmla="*/ 158 h 162"/>
                <a:gd name="T2" fmla="*/ 6 w 6"/>
                <a:gd name="T3" fmla="*/ 4 h 162"/>
                <a:gd name="T4" fmla="*/ 2 w 6"/>
                <a:gd name="T5" fmla="*/ 0 h 162"/>
                <a:gd name="T6" fmla="*/ 0 w 6"/>
                <a:gd name="T7" fmla="*/ 0 h 162"/>
                <a:gd name="T8" fmla="*/ 0 w 6"/>
                <a:gd name="T9" fmla="*/ 162 h 162"/>
                <a:gd name="T10" fmla="*/ 2 w 6"/>
                <a:gd name="T11" fmla="*/ 162 h 162"/>
                <a:gd name="T12" fmla="*/ 6 w 6"/>
                <a:gd name="T13" fmla="*/ 158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162">
                  <a:moveTo>
                    <a:pt x="6" y="158"/>
                  </a:moveTo>
                  <a:cubicBezTo>
                    <a:pt x="6" y="4"/>
                    <a:pt x="6" y="4"/>
                    <a:pt x="6" y="4"/>
                  </a:cubicBezTo>
                  <a:cubicBezTo>
                    <a:pt x="6" y="2"/>
                    <a:pt x="4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2" y="162"/>
                    <a:pt x="2" y="162"/>
                    <a:pt x="2" y="162"/>
                  </a:cubicBezTo>
                  <a:cubicBezTo>
                    <a:pt x="4" y="162"/>
                    <a:pt x="6" y="160"/>
                    <a:pt x="6" y="158"/>
                  </a:cubicBezTo>
                  <a:close/>
                </a:path>
              </a:pathLst>
            </a:custGeom>
            <a:solidFill>
              <a:srgbClr val="DEDD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62" name="Freeform 29">
              <a:extLst>
                <a:ext uri="{FF2B5EF4-FFF2-40B4-BE49-F238E27FC236}">
                  <a16:creationId xmlns:a16="http://schemas.microsoft.com/office/drawing/2014/main" id="{9A17E4B3-7C71-4B00-9805-B46DE126EA05}"/>
                </a:ext>
              </a:extLst>
            </p:cNvPr>
            <p:cNvSpPr>
              <a:spLocks/>
            </p:cNvSpPr>
            <p:nvPr/>
          </p:nvSpPr>
          <p:spPr bwMode="auto">
            <a:xfrm>
              <a:off x="-157335" y="-3089076"/>
              <a:ext cx="9525" cy="787400"/>
            </a:xfrm>
            <a:custGeom>
              <a:avLst/>
              <a:gdLst>
                <a:gd name="T0" fmla="*/ 2 w 2"/>
                <a:gd name="T1" fmla="*/ 162 h 162"/>
                <a:gd name="T2" fmla="*/ 2 w 2"/>
                <a:gd name="T3" fmla="*/ 0 h 162"/>
                <a:gd name="T4" fmla="*/ 2 w 2"/>
                <a:gd name="T5" fmla="*/ 0 h 162"/>
                <a:gd name="T6" fmla="*/ 0 w 2"/>
                <a:gd name="T7" fmla="*/ 0 h 162"/>
                <a:gd name="T8" fmla="*/ 0 w 2"/>
                <a:gd name="T9" fmla="*/ 162 h 162"/>
                <a:gd name="T10" fmla="*/ 2 w 2"/>
                <a:gd name="T11" fmla="*/ 162 h 162"/>
                <a:gd name="T12" fmla="*/ 2 w 2"/>
                <a:gd name="T13" fmla="*/ 16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162">
                  <a:moveTo>
                    <a:pt x="2" y="162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2" y="162"/>
                    <a:pt x="2" y="162"/>
                    <a:pt x="2" y="162"/>
                  </a:cubicBezTo>
                  <a:cubicBezTo>
                    <a:pt x="2" y="162"/>
                    <a:pt x="2" y="162"/>
                    <a:pt x="2" y="162"/>
                  </a:cubicBezTo>
                  <a:close/>
                </a:path>
              </a:pathLst>
            </a:custGeom>
            <a:solidFill>
              <a:srgbClr val="D3D2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63" name="Rectangle 30">
              <a:extLst>
                <a:ext uri="{FF2B5EF4-FFF2-40B4-BE49-F238E27FC236}">
                  <a16:creationId xmlns:a16="http://schemas.microsoft.com/office/drawing/2014/main" id="{9DE3C726-D714-4EDF-BBEA-00C3D77F2A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25598" y="766961"/>
              <a:ext cx="68263" cy="63500"/>
            </a:xfrm>
            <a:prstGeom prst="rect">
              <a:avLst/>
            </a:prstGeom>
            <a:solidFill>
              <a:srgbClr val="E0DF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64" name="Rectangle 31">
              <a:extLst>
                <a:ext uri="{FF2B5EF4-FFF2-40B4-BE49-F238E27FC236}">
                  <a16:creationId xmlns:a16="http://schemas.microsoft.com/office/drawing/2014/main" id="{023670C0-B321-4C90-BC7A-44033C2B45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3514898" y="766961"/>
              <a:ext cx="68263" cy="63500"/>
            </a:xfrm>
            <a:prstGeom prst="rect">
              <a:avLst/>
            </a:prstGeom>
            <a:solidFill>
              <a:srgbClr val="E0DF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65" name="Rectangle 32">
              <a:extLst>
                <a:ext uri="{FF2B5EF4-FFF2-40B4-BE49-F238E27FC236}">
                  <a16:creationId xmlns:a16="http://schemas.microsoft.com/office/drawing/2014/main" id="{A65B4DFD-88E3-4D13-A159-448A498A29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25598" y="-4125714"/>
              <a:ext cx="68263" cy="68263"/>
            </a:xfrm>
            <a:prstGeom prst="rect">
              <a:avLst/>
            </a:prstGeom>
            <a:solidFill>
              <a:srgbClr val="E0DF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66" name="Rectangle 33">
              <a:extLst>
                <a:ext uri="{FF2B5EF4-FFF2-40B4-BE49-F238E27FC236}">
                  <a16:creationId xmlns:a16="http://schemas.microsoft.com/office/drawing/2014/main" id="{7C791AB0-B986-476B-917D-99EF307D38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3514898" y="-4125714"/>
              <a:ext cx="68263" cy="68263"/>
            </a:xfrm>
            <a:prstGeom prst="rect">
              <a:avLst/>
            </a:prstGeom>
            <a:solidFill>
              <a:srgbClr val="E0DF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</p:grpSp>
      <p:sp>
        <p:nvSpPr>
          <p:cNvPr id="67" name="Freeform 7">
            <a:extLst>
              <a:ext uri="{FF2B5EF4-FFF2-40B4-BE49-F238E27FC236}">
                <a16:creationId xmlns:a16="http://schemas.microsoft.com/office/drawing/2014/main" id="{6EEBB929-53A7-42F8-8771-C778CAFAE0F4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 bwMode="auto">
          <a:xfrm>
            <a:off x="6966441" y="1063880"/>
            <a:ext cx="1605624" cy="3285253"/>
          </a:xfrm>
          <a:custGeom>
            <a:avLst/>
            <a:gdLst>
              <a:gd name="T0" fmla="*/ 562 w 624"/>
              <a:gd name="T1" fmla="*/ 0 h 1272"/>
              <a:gd name="T2" fmla="*/ 507 w 624"/>
              <a:gd name="T3" fmla="*/ 0 h 1272"/>
              <a:gd name="T4" fmla="*/ 477 w 624"/>
              <a:gd name="T5" fmla="*/ 20 h 1272"/>
              <a:gd name="T6" fmla="*/ 476 w 624"/>
              <a:gd name="T7" fmla="*/ 22 h 1272"/>
              <a:gd name="T8" fmla="*/ 447 w 624"/>
              <a:gd name="T9" fmla="*/ 42 h 1272"/>
              <a:gd name="T10" fmla="*/ 178 w 624"/>
              <a:gd name="T11" fmla="*/ 42 h 1272"/>
              <a:gd name="T12" fmla="*/ 148 w 624"/>
              <a:gd name="T13" fmla="*/ 22 h 1272"/>
              <a:gd name="T14" fmla="*/ 147 w 624"/>
              <a:gd name="T15" fmla="*/ 20 h 1272"/>
              <a:gd name="T16" fmla="*/ 118 w 624"/>
              <a:gd name="T17" fmla="*/ 0 h 1272"/>
              <a:gd name="T18" fmla="*/ 63 w 624"/>
              <a:gd name="T19" fmla="*/ 0 h 1272"/>
              <a:gd name="T20" fmla="*/ 17 w 624"/>
              <a:gd name="T21" fmla="*/ 20 h 1272"/>
              <a:gd name="T22" fmla="*/ 0 w 624"/>
              <a:gd name="T23" fmla="*/ 62 h 1272"/>
              <a:gd name="T24" fmla="*/ 0 w 624"/>
              <a:gd name="T25" fmla="*/ 1210 h 1272"/>
              <a:gd name="T26" fmla="*/ 18 w 624"/>
              <a:gd name="T27" fmla="*/ 1254 h 1272"/>
              <a:gd name="T28" fmla="*/ 62 w 624"/>
              <a:gd name="T29" fmla="*/ 1272 h 1272"/>
              <a:gd name="T30" fmla="*/ 562 w 624"/>
              <a:gd name="T31" fmla="*/ 1272 h 1272"/>
              <a:gd name="T32" fmla="*/ 624 w 624"/>
              <a:gd name="T33" fmla="*/ 1210 h 1272"/>
              <a:gd name="T34" fmla="*/ 624 w 624"/>
              <a:gd name="T35" fmla="*/ 62 h 1272"/>
              <a:gd name="T36" fmla="*/ 562 w 624"/>
              <a:gd name="T37" fmla="*/ 0 h 12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624" h="1272">
                <a:moveTo>
                  <a:pt x="562" y="0"/>
                </a:moveTo>
                <a:cubicBezTo>
                  <a:pt x="507" y="0"/>
                  <a:pt x="507" y="0"/>
                  <a:pt x="507" y="0"/>
                </a:cubicBezTo>
                <a:cubicBezTo>
                  <a:pt x="494" y="0"/>
                  <a:pt x="482" y="8"/>
                  <a:pt x="477" y="20"/>
                </a:cubicBezTo>
                <a:cubicBezTo>
                  <a:pt x="476" y="22"/>
                  <a:pt x="476" y="22"/>
                  <a:pt x="476" y="22"/>
                </a:cubicBezTo>
                <a:cubicBezTo>
                  <a:pt x="472" y="35"/>
                  <a:pt x="460" y="42"/>
                  <a:pt x="447" y="42"/>
                </a:cubicBezTo>
                <a:cubicBezTo>
                  <a:pt x="178" y="42"/>
                  <a:pt x="178" y="42"/>
                  <a:pt x="178" y="42"/>
                </a:cubicBezTo>
                <a:cubicBezTo>
                  <a:pt x="165" y="42"/>
                  <a:pt x="153" y="35"/>
                  <a:pt x="148" y="22"/>
                </a:cubicBezTo>
                <a:cubicBezTo>
                  <a:pt x="147" y="20"/>
                  <a:pt x="147" y="20"/>
                  <a:pt x="147" y="20"/>
                </a:cubicBezTo>
                <a:cubicBezTo>
                  <a:pt x="142" y="8"/>
                  <a:pt x="131" y="0"/>
                  <a:pt x="118" y="0"/>
                </a:cubicBezTo>
                <a:cubicBezTo>
                  <a:pt x="63" y="0"/>
                  <a:pt x="63" y="0"/>
                  <a:pt x="63" y="0"/>
                </a:cubicBezTo>
                <a:cubicBezTo>
                  <a:pt x="45" y="0"/>
                  <a:pt x="28" y="7"/>
                  <a:pt x="17" y="20"/>
                </a:cubicBezTo>
                <a:cubicBezTo>
                  <a:pt x="6" y="31"/>
                  <a:pt x="0" y="46"/>
                  <a:pt x="0" y="62"/>
                </a:cubicBezTo>
                <a:cubicBezTo>
                  <a:pt x="0" y="1210"/>
                  <a:pt x="0" y="1210"/>
                  <a:pt x="0" y="1210"/>
                </a:cubicBezTo>
                <a:cubicBezTo>
                  <a:pt x="0" y="1227"/>
                  <a:pt x="7" y="1243"/>
                  <a:pt x="18" y="1254"/>
                </a:cubicBezTo>
                <a:cubicBezTo>
                  <a:pt x="30" y="1266"/>
                  <a:pt x="46" y="1272"/>
                  <a:pt x="62" y="1272"/>
                </a:cubicBezTo>
                <a:cubicBezTo>
                  <a:pt x="562" y="1272"/>
                  <a:pt x="562" y="1272"/>
                  <a:pt x="562" y="1272"/>
                </a:cubicBezTo>
                <a:cubicBezTo>
                  <a:pt x="597" y="1272"/>
                  <a:pt x="624" y="1245"/>
                  <a:pt x="624" y="1210"/>
                </a:cubicBezTo>
                <a:cubicBezTo>
                  <a:pt x="624" y="62"/>
                  <a:pt x="624" y="62"/>
                  <a:pt x="624" y="62"/>
                </a:cubicBezTo>
                <a:cubicBezTo>
                  <a:pt x="624" y="28"/>
                  <a:pt x="597" y="0"/>
                  <a:pt x="562" y="0"/>
                </a:cubicBezTo>
                <a:close/>
              </a:path>
            </a:pathLst>
          </a:custGeom>
          <a:pattFill prst="lgCheck">
            <a:fgClr>
              <a:schemeClr val="bg1"/>
            </a:fgClr>
            <a:bgClr>
              <a:schemeClr val="bg1">
                <a:lumMod val="75000"/>
              </a:schemeClr>
            </a:bgClr>
          </a:patt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ru-RU" sz="300">
                <a:solidFill>
                  <a:schemeClr val="lt1"/>
                </a:solidFill>
              </a:defRPr>
            </a:lvl1pPr>
          </a:lstStyle>
          <a:p>
            <a:pPr lvl="0" algn="ctr"/>
            <a:endParaRPr lang="ru-RU"/>
          </a:p>
        </p:txBody>
      </p:sp>
      <p:sp>
        <p:nvSpPr>
          <p:cNvPr id="68" name="Freeform 7">
            <a:extLst>
              <a:ext uri="{FF2B5EF4-FFF2-40B4-BE49-F238E27FC236}">
                <a16:creationId xmlns:a16="http://schemas.microsoft.com/office/drawing/2014/main" id="{DC4C5B07-50E3-41D7-AE59-14BCDD6EF0BD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 bwMode="auto">
          <a:xfrm>
            <a:off x="3726218" y="1063654"/>
            <a:ext cx="1605624" cy="3285253"/>
          </a:xfrm>
          <a:custGeom>
            <a:avLst/>
            <a:gdLst>
              <a:gd name="T0" fmla="*/ 562 w 624"/>
              <a:gd name="T1" fmla="*/ 0 h 1272"/>
              <a:gd name="T2" fmla="*/ 507 w 624"/>
              <a:gd name="T3" fmla="*/ 0 h 1272"/>
              <a:gd name="T4" fmla="*/ 477 w 624"/>
              <a:gd name="T5" fmla="*/ 20 h 1272"/>
              <a:gd name="T6" fmla="*/ 476 w 624"/>
              <a:gd name="T7" fmla="*/ 22 h 1272"/>
              <a:gd name="T8" fmla="*/ 447 w 624"/>
              <a:gd name="T9" fmla="*/ 42 h 1272"/>
              <a:gd name="T10" fmla="*/ 178 w 624"/>
              <a:gd name="T11" fmla="*/ 42 h 1272"/>
              <a:gd name="T12" fmla="*/ 148 w 624"/>
              <a:gd name="T13" fmla="*/ 22 h 1272"/>
              <a:gd name="T14" fmla="*/ 147 w 624"/>
              <a:gd name="T15" fmla="*/ 20 h 1272"/>
              <a:gd name="T16" fmla="*/ 118 w 624"/>
              <a:gd name="T17" fmla="*/ 0 h 1272"/>
              <a:gd name="T18" fmla="*/ 63 w 624"/>
              <a:gd name="T19" fmla="*/ 0 h 1272"/>
              <a:gd name="T20" fmla="*/ 17 w 624"/>
              <a:gd name="T21" fmla="*/ 20 h 1272"/>
              <a:gd name="T22" fmla="*/ 0 w 624"/>
              <a:gd name="T23" fmla="*/ 62 h 1272"/>
              <a:gd name="T24" fmla="*/ 0 w 624"/>
              <a:gd name="T25" fmla="*/ 1210 h 1272"/>
              <a:gd name="T26" fmla="*/ 18 w 624"/>
              <a:gd name="T27" fmla="*/ 1254 h 1272"/>
              <a:gd name="T28" fmla="*/ 62 w 624"/>
              <a:gd name="T29" fmla="*/ 1272 h 1272"/>
              <a:gd name="T30" fmla="*/ 562 w 624"/>
              <a:gd name="T31" fmla="*/ 1272 h 1272"/>
              <a:gd name="T32" fmla="*/ 624 w 624"/>
              <a:gd name="T33" fmla="*/ 1210 h 1272"/>
              <a:gd name="T34" fmla="*/ 624 w 624"/>
              <a:gd name="T35" fmla="*/ 62 h 1272"/>
              <a:gd name="T36" fmla="*/ 562 w 624"/>
              <a:gd name="T37" fmla="*/ 0 h 12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624" h="1272">
                <a:moveTo>
                  <a:pt x="562" y="0"/>
                </a:moveTo>
                <a:cubicBezTo>
                  <a:pt x="507" y="0"/>
                  <a:pt x="507" y="0"/>
                  <a:pt x="507" y="0"/>
                </a:cubicBezTo>
                <a:cubicBezTo>
                  <a:pt x="494" y="0"/>
                  <a:pt x="482" y="8"/>
                  <a:pt x="477" y="20"/>
                </a:cubicBezTo>
                <a:cubicBezTo>
                  <a:pt x="476" y="22"/>
                  <a:pt x="476" y="22"/>
                  <a:pt x="476" y="22"/>
                </a:cubicBezTo>
                <a:cubicBezTo>
                  <a:pt x="472" y="35"/>
                  <a:pt x="460" y="42"/>
                  <a:pt x="447" y="42"/>
                </a:cubicBezTo>
                <a:cubicBezTo>
                  <a:pt x="178" y="42"/>
                  <a:pt x="178" y="42"/>
                  <a:pt x="178" y="42"/>
                </a:cubicBezTo>
                <a:cubicBezTo>
                  <a:pt x="165" y="42"/>
                  <a:pt x="153" y="35"/>
                  <a:pt x="148" y="22"/>
                </a:cubicBezTo>
                <a:cubicBezTo>
                  <a:pt x="147" y="20"/>
                  <a:pt x="147" y="20"/>
                  <a:pt x="147" y="20"/>
                </a:cubicBezTo>
                <a:cubicBezTo>
                  <a:pt x="142" y="8"/>
                  <a:pt x="131" y="0"/>
                  <a:pt x="118" y="0"/>
                </a:cubicBezTo>
                <a:cubicBezTo>
                  <a:pt x="63" y="0"/>
                  <a:pt x="63" y="0"/>
                  <a:pt x="63" y="0"/>
                </a:cubicBezTo>
                <a:cubicBezTo>
                  <a:pt x="45" y="0"/>
                  <a:pt x="28" y="7"/>
                  <a:pt x="17" y="20"/>
                </a:cubicBezTo>
                <a:cubicBezTo>
                  <a:pt x="6" y="31"/>
                  <a:pt x="0" y="46"/>
                  <a:pt x="0" y="62"/>
                </a:cubicBezTo>
                <a:cubicBezTo>
                  <a:pt x="0" y="1210"/>
                  <a:pt x="0" y="1210"/>
                  <a:pt x="0" y="1210"/>
                </a:cubicBezTo>
                <a:cubicBezTo>
                  <a:pt x="0" y="1227"/>
                  <a:pt x="7" y="1243"/>
                  <a:pt x="18" y="1254"/>
                </a:cubicBezTo>
                <a:cubicBezTo>
                  <a:pt x="30" y="1266"/>
                  <a:pt x="46" y="1272"/>
                  <a:pt x="62" y="1272"/>
                </a:cubicBezTo>
                <a:cubicBezTo>
                  <a:pt x="562" y="1272"/>
                  <a:pt x="562" y="1272"/>
                  <a:pt x="562" y="1272"/>
                </a:cubicBezTo>
                <a:cubicBezTo>
                  <a:pt x="597" y="1272"/>
                  <a:pt x="624" y="1245"/>
                  <a:pt x="624" y="1210"/>
                </a:cubicBezTo>
                <a:cubicBezTo>
                  <a:pt x="624" y="62"/>
                  <a:pt x="624" y="62"/>
                  <a:pt x="624" y="62"/>
                </a:cubicBezTo>
                <a:cubicBezTo>
                  <a:pt x="624" y="28"/>
                  <a:pt x="597" y="0"/>
                  <a:pt x="562" y="0"/>
                </a:cubicBezTo>
                <a:close/>
              </a:path>
            </a:pathLst>
          </a:custGeom>
          <a:pattFill prst="lgCheck">
            <a:fgClr>
              <a:schemeClr val="bg1"/>
            </a:fgClr>
            <a:bgClr>
              <a:schemeClr val="bg1">
                <a:lumMod val="75000"/>
              </a:schemeClr>
            </a:bgClr>
          </a:patt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ru-RU" sz="300">
                <a:solidFill>
                  <a:schemeClr val="lt1"/>
                </a:solidFill>
              </a:defRPr>
            </a:lvl1pPr>
          </a:lstStyle>
          <a:p>
            <a:pPr lvl="0" algn="ctr"/>
            <a:endParaRPr lang="ru-RU"/>
          </a:p>
        </p:txBody>
      </p:sp>
      <p:grpSp>
        <p:nvGrpSpPr>
          <p:cNvPr id="69" name="Группа 184">
            <a:extLst>
              <a:ext uri="{FF2B5EF4-FFF2-40B4-BE49-F238E27FC236}">
                <a16:creationId xmlns:a16="http://schemas.microsoft.com/office/drawing/2014/main" id="{A73DAD4A-6F7E-42DB-992C-0E7C6EF4B200}"/>
              </a:ext>
            </a:extLst>
          </p:cNvPr>
          <p:cNvGrpSpPr/>
          <p:nvPr userDrawn="1"/>
        </p:nvGrpSpPr>
        <p:grpSpPr>
          <a:xfrm>
            <a:off x="5015699" y="465760"/>
            <a:ext cx="2287308" cy="4359594"/>
            <a:chOff x="-3543474" y="-4875029"/>
            <a:chExt cx="3414714" cy="6508770"/>
          </a:xfrm>
          <a:effectLst/>
        </p:grpSpPr>
        <p:sp>
          <p:nvSpPr>
            <p:cNvPr id="70" name="Freeform 5">
              <a:extLst>
                <a:ext uri="{FF2B5EF4-FFF2-40B4-BE49-F238E27FC236}">
                  <a16:creationId xmlns:a16="http://schemas.microsoft.com/office/drawing/2014/main" id="{7F870284-FBEB-4E85-8BDF-759246ED05B2}"/>
                </a:ext>
              </a:extLst>
            </p:cNvPr>
            <p:cNvSpPr>
              <a:spLocks/>
            </p:cNvSpPr>
            <p:nvPr/>
          </p:nvSpPr>
          <p:spPr bwMode="auto">
            <a:xfrm>
              <a:off x="-3514899" y="-4875029"/>
              <a:ext cx="3357564" cy="6508770"/>
            </a:xfrm>
            <a:custGeom>
              <a:avLst/>
              <a:gdLst>
                <a:gd name="T0" fmla="*/ 595 w 690"/>
                <a:gd name="T1" fmla="*/ 1338 h 1338"/>
                <a:gd name="T2" fmla="*/ 95 w 690"/>
                <a:gd name="T3" fmla="*/ 1338 h 1338"/>
                <a:gd name="T4" fmla="*/ 0 w 690"/>
                <a:gd name="T5" fmla="*/ 1243 h 1338"/>
                <a:gd name="T6" fmla="*/ 0 w 690"/>
                <a:gd name="T7" fmla="*/ 95 h 1338"/>
                <a:gd name="T8" fmla="*/ 95 w 690"/>
                <a:gd name="T9" fmla="*/ 0 h 1338"/>
                <a:gd name="T10" fmla="*/ 595 w 690"/>
                <a:gd name="T11" fmla="*/ 0 h 1338"/>
                <a:gd name="T12" fmla="*/ 690 w 690"/>
                <a:gd name="T13" fmla="*/ 95 h 1338"/>
                <a:gd name="T14" fmla="*/ 690 w 690"/>
                <a:gd name="T15" fmla="*/ 1243 h 1338"/>
                <a:gd name="T16" fmla="*/ 595 w 690"/>
                <a:gd name="T17" fmla="*/ 1338 h 13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90" h="1338">
                  <a:moveTo>
                    <a:pt x="595" y="1338"/>
                  </a:moveTo>
                  <a:cubicBezTo>
                    <a:pt x="95" y="1338"/>
                    <a:pt x="95" y="1338"/>
                    <a:pt x="95" y="1338"/>
                  </a:cubicBezTo>
                  <a:cubicBezTo>
                    <a:pt x="43" y="1338"/>
                    <a:pt x="0" y="1296"/>
                    <a:pt x="0" y="1243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42"/>
                    <a:pt x="43" y="0"/>
                    <a:pt x="95" y="0"/>
                  </a:cubicBezTo>
                  <a:cubicBezTo>
                    <a:pt x="595" y="0"/>
                    <a:pt x="595" y="0"/>
                    <a:pt x="595" y="0"/>
                  </a:cubicBezTo>
                  <a:cubicBezTo>
                    <a:pt x="648" y="0"/>
                    <a:pt x="690" y="42"/>
                    <a:pt x="690" y="95"/>
                  </a:cubicBezTo>
                  <a:cubicBezTo>
                    <a:pt x="690" y="1243"/>
                    <a:pt x="690" y="1243"/>
                    <a:pt x="690" y="1243"/>
                  </a:cubicBezTo>
                  <a:cubicBezTo>
                    <a:pt x="690" y="1296"/>
                    <a:pt x="648" y="1338"/>
                    <a:pt x="595" y="1338"/>
                  </a:cubicBez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71" name="Freeform 6">
              <a:extLst>
                <a:ext uri="{FF2B5EF4-FFF2-40B4-BE49-F238E27FC236}">
                  <a16:creationId xmlns:a16="http://schemas.microsoft.com/office/drawing/2014/main" id="{BCB16AD3-7571-4CC0-94BE-8326A52A914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3456161" y="-4816291"/>
              <a:ext cx="3240089" cy="6391295"/>
            </a:xfrm>
            <a:custGeom>
              <a:avLst/>
              <a:gdLst>
                <a:gd name="T0" fmla="*/ 583 w 666"/>
                <a:gd name="T1" fmla="*/ 1314 h 1314"/>
                <a:gd name="T2" fmla="*/ 83 w 666"/>
                <a:gd name="T3" fmla="*/ 1314 h 1314"/>
                <a:gd name="T4" fmla="*/ 0 w 666"/>
                <a:gd name="T5" fmla="*/ 1231 h 1314"/>
                <a:gd name="T6" fmla="*/ 0 w 666"/>
                <a:gd name="T7" fmla="*/ 83 h 1314"/>
                <a:gd name="T8" fmla="*/ 83 w 666"/>
                <a:gd name="T9" fmla="*/ 0 h 1314"/>
                <a:gd name="T10" fmla="*/ 583 w 666"/>
                <a:gd name="T11" fmla="*/ 0 h 1314"/>
                <a:gd name="T12" fmla="*/ 666 w 666"/>
                <a:gd name="T13" fmla="*/ 83 h 1314"/>
                <a:gd name="T14" fmla="*/ 666 w 666"/>
                <a:gd name="T15" fmla="*/ 1231 h 1314"/>
                <a:gd name="T16" fmla="*/ 583 w 666"/>
                <a:gd name="T17" fmla="*/ 1314 h 1314"/>
                <a:gd name="T18" fmla="*/ 83 w 666"/>
                <a:gd name="T19" fmla="*/ 2 h 1314"/>
                <a:gd name="T20" fmla="*/ 2 w 666"/>
                <a:gd name="T21" fmla="*/ 83 h 1314"/>
                <a:gd name="T22" fmla="*/ 2 w 666"/>
                <a:gd name="T23" fmla="*/ 1231 h 1314"/>
                <a:gd name="T24" fmla="*/ 83 w 666"/>
                <a:gd name="T25" fmla="*/ 1312 h 1314"/>
                <a:gd name="T26" fmla="*/ 583 w 666"/>
                <a:gd name="T27" fmla="*/ 1312 h 1314"/>
                <a:gd name="T28" fmla="*/ 664 w 666"/>
                <a:gd name="T29" fmla="*/ 1231 h 1314"/>
                <a:gd name="T30" fmla="*/ 664 w 666"/>
                <a:gd name="T31" fmla="*/ 83 h 1314"/>
                <a:gd name="T32" fmla="*/ 583 w 666"/>
                <a:gd name="T33" fmla="*/ 2 h 1314"/>
                <a:gd name="T34" fmla="*/ 83 w 666"/>
                <a:gd name="T35" fmla="*/ 2 h 1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66" h="1314">
                  <a:moveTo>
                    <a:pt x="583" y="1314"/>
                  </a:moveTo>
                  <a:cubicBezTo>
                    <a:pt x="83" y="1314"/>
                    <a:pt x="83" y="1314"/>
                    <a:pt x="83" y="1314"/>
                  </a:cubicBezTo>
                  <a:cubicBezTo>
                    <a:pt x="37" y="1314"/>
                    <a:pt x="0" y="1277"/>
                    <a:pt x="0" y="1231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37"/>
                    <a:pt x="37" y="0"/>
                    <a:pt x="83" y="0"/>
                  </a:cubicBezTo>
                  <a:cubicBezTo>
                    <a:pt x="583" y="0"/>
                    <a:pt x="583" y="0"/>
                    <a:pt x="583" y="0"/>
                  </a:cubicBezTo>
                  <a:cubicBezTo>
                    <a:pt x="629" y="0"/>
                    <a:pt x="666" y="37"/>
                    <a:pt x="666" y="83"/>
                  </a:cubicBezTo>
                  <a:cubicBezTo>
                    <a:pt x="666" y="1231"/>
                    <a:pt x="666" y="1231"/>
                    <a:pt x="666" y="1231"/>
                  </a:cubicBezTo>
                  <a:cubicBezTo>
                    <a:pt x="666" y="1277"/>
                    <a:pt x="629" y="1314"/>
                    <a:pt x="583" y="1314"/>
                  </a:cubicBezTo>
                  <a:close/>
                  <a:moveTo>
                    <a:pt x="83" y="2"/>
                  </a:moveTo>
                  <a:cubicBezTo>
                    <a:pt x="38" y="2"/>
                    <a:pt x="2" y="38"/>
                    <a:pt x="2" y="83"/>
                  </a:cubicBezTo>
                  <a:cubicBezTo>
                    <a:pt x="2" y="1231"/>
                    <a:pt x="2" y="1231"/>
                    <a:pt x="2" y="1231"/>
                  </a:cubicBezTo>
                  <a:cubicBezTo>
                    <a:pt x="2" y="1276"/>
                    <a:pt x="38" y="1312"/>
                    <a:pt x="83" y="1312"/>
                  </a:cubicBezTo>
                  <a:cubicBezTo>
                    <a:pt x="583" y="1312"/>
                    <a:pt x="583" y="1312"/>
                    <a:pt x="583" y="1312"/>
                  </a:cubicBezTo>
                  <a:cubicBezTo>
                    <a:pt x="628" y="1312"/>
                    <a:pt x="664" y="1276"/>
                    <a:pt x="664" y="1231"/>
                  </a:cubicBezTo>
                  <a:cubicBezTo>
                    <a:pt x="664" y="83"/>
                    <a:pt x="664" y="83"/>
                    <a:pt x="664" y="83"/>
                  </a:cubicBezTo>
                  <a:cubicBezTo>
                    <a:pt x="664" y="38"/>
                    <a:pt x="628" y="2"/>
                    <a:pt x="583" y="2"/>
                  </a:cubicBezTo>
                  <a:lnTo>
                    <a:pt x="83" y="2"/>
                  </a:lnTo>
                  <a:close/>
                </a:path>
              </a:pathLst>
            </a:custGeom>
            <a:solidFill>
              <a:srgbClr val="E0DF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F4D84CCC-C72C-4217-B1D7-DAA9C06100F4}"/>
                </a:ext>
              </a:extLst>
            </p:cNvPr>
            <p:cNvSpPr>
              <a:spLocks/>
            </p:cNvSpPr>
            <p:nvPr/>
          </p:nvSpPr>
          <p:spPr bwMode="auto">
            <a:xfrm>
              <a:off x="-2030586" y="-4679765"/>
              <a:ext cx="393700" cy="73025"/>
            </a:xfrm>
            <a:custGeom>
              <a:avLst/>
              <a:gdLst>
                <a:gd name="T0" fmla="*/ 74 w 81"/>
                <a:gd name="T1" fmla="*/ 0 h 15"/>
                <a:gd name="T2" fmla="*/ 7 w 81"/>
                <a:gd name="T3" fmla="*/ 0 h 15"/>
                <a:gd name="T4" fmla="*/ 0 w 81"/>
                <a:gd name="T5" fmla="*/ 7 h 15"/>
                <a:gd name="T6" fmla="*/ 7 w 81"/>
                <a:gd name="T7" fmla="*/ 15 h 15"/>
                <a:gd name="T8" fmla="*/ 74 w 81"/>
                <a:gd name="T9" fmla="*/ 15 h 15"/>
                <a:gd name="T10" fmla="*/ 81 w 81"/>
                <a:gd name="T11" fmla="*/ 7 h 15"/>
                <a:gd name="T12" fmla="*/ 74 w 81"/>
                <a:gd name="T13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1" h="15">
                  <a:moveTo>
                    <a:pt x="74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11"/>
                    <a:pt x="3" y="15"/>
                    <a:pt x="7" y="15"/>
                  </a:cubicBezTo>
                  <a:cubicBezTo>
                    <a:pt x="74" y="15"/>
                    <a:pt x="74" y="15"/>
                    <a:pt x="74" y="15"/>
                  </a:cubicBezTo>
                  <a:cubicBezTo>
                    <a:pt x="78" y="15"/>
                    <a:pt x="81" y="11"/>
                    <a:pt x="81" y="7"/>
                  </a:cubicBezTo>
                  <a:cubicBezTo>
                    <a:pt x="81" y="3"/>
                    <a:pt x="78" y="0"/>
                    <a:pt x="74" y="0"/>
                  </a:cubicBezTo>
                  <a:close/>
                </a:path>
              </a:pathLst>
            </a:custGeom>
            <a:solidFill>
              <a:srgbClr val="D7D7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80BD5B8C-C2E5-4184-BC35-E8AF2262EDD8}"/>
                </a:ext>
              </a:extLst>
            </p:cNvPr>
            <p:cNvSpPr>
              <a:spLocks/>
            </p:cNvSpPr>
            <p:nvPr/>
          </p:nvSpPr>
          <p:spPr bwMode="auto">
            <a:xfrm>
              <a:off x="-3543474" y="-3463737"/>
              <a:ext cx="28575" cy="388939"/>
            </a:xfrm>
            <a:custGeom>
              <a:avLst/>
              <a:gdLst>
                <a:gd name="T0" fmla="*/ 0 w 6"/>
                <a:gd name="T1" fmla="*/ 4 h 80"/>
                <a:gd name="T2" fmla="*/ 0 w 6"/>
                <a:gd name="T3" fmla="*/ 76 h 80"/>
                <a:gd name="T4" fmla="*/ 5 w 6"/>
                <a:gd name="T5" fmla="*/ 80 h 80"/>
                <a:gd name="T6" fmla="*/ 6 w 6"/>
                <a:gd name="T7" fmla="*/ 80 h 80"/>
                <a:gd name="T8" fmla="*/ 6 w 6"/>
                <a:gd name="T9" fmla="*/ 0 h 80"/>
                <a:gd name="T10" fmla="*/ 5 w 6"/>
                <a:gd name="T11" fmla="*/ 0 h 80"/>
                <a:gd name="T12" fmla="*/ 0 w 6"/>
                <a:gd name="T13" fmla="*/ 4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80">
                  <a:moveTo>
                    <a:pt x="0" y="4"/>
                  </a:moveTo>
                  <a:cubicBezTo>
                    <a:pt x="0" y="76"/>
                    <a:pt x="0" y="76"/>
                    <a:pt x="0" y="76"/>
                  </a:cubicBezTo>
                  <a:cubicBezTo>
                    <a:pt x="0" y="78"/>
                    <a:pt x="2" y="80"/>
                    <a:pt x="5" y="80"/>
                  </a:cubicBezTo>
                  <a:cubicBezTo>
                    <a:pt x="6" y="80"/>
                    <a:pt x="6" y="80"/>
                    <a:pt x="6" y="8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DEDD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74" name="Freeform 10">
              <a:extLst>
                <a:ext uri="{FF2B5EF4-FFF2-40B4-BE49-F238E27FC236}">
                  <a16:creationId xmlns:a16="http://schemas.microsoft.com/office/drawing/2014/main" id="{6B809883-9CA8-471C-A49B-40B177699428}"/>
                </a:ext>
              </a:extLst>
            </p:cNvPr>
            <p:cNvSpPr>
              <a:spLocks/>
            </p:cNvSpPr>
            <p:nvPr/>
          </p:nvSpPr>
          <p:spPr bwMode="auto">
            <a:xfrm>
              <a:off x="-3543474" y="-3916176"/>
              <a:ext cx="28575" cy="209551"/>
            </a:xfrm>
            <a:custGeom>
              <a:avLst/>
              <a:gdLst>
                <a:gd name="T0" fmla="*/ 5 w 6"/>
                <a:gd name="T1" fmla="*/ 0 h 43"/>
                <a:gd name="T2" fmla="*/ 0 w 6"/>
                <a:gd name="T3" fmla="*/ 4 h 43"/>
                <a:gd name="T4" fmla="*/ 0 w 6"/>
                <a:gd name="T5" fmla="*/ 39 h 43"/>
                <a:gd name="T6" fmla="*/ 5 w 6"/>
                <a:gd name="T7" fmla="*/ 43 h 43"/>
                <a:gd name="T8" fmla="*/ 6 w 6"/>
                <a:gd name="T9" fmla="*/ 43 h 43"/>
                <a:gd name="T10" fmla="*/ 6 w 6"/>
                <a:gd name="T11" fmla="*/ 0 h 43"/>
                <a:gd name="T12" fmla="*/ 5 w 6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43">
                  <a:moveTo>
                    <a:pt x="5" y="0"/>
                  </a:moveTo>
                  <a:cubicBezTo>
                    <a:pt x="2" y="0"/>
                    <a:pt x="0" y="2"/>
                    <a:pt x="0" y="4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2"/>
                    <a:pt x="2" y="43"/>
                    <a:pt x="5" y="43"/>
                  </a:cubicBezTo>
                  <a:cubicBezTo>
                    <a:pt x="6" y="43"/>
                    <a:pt x="6" y="43"/>
                    <a:pt x="6" y="43"/>
                  </a:cubicBezTo>
                  <a:cubicBezTo>
                    <a:pt x="6" y="0"/>
                    <a:pt x="6" y="0"/>
                    <a:pt x="6" y="0"/>
                  </a:cubicBezTo>
                  <a:lnTo>
                    <a:pt x="5" y="0"/>
                  </a:lnTo>
                  <a:close/>
                </a:path>
              </a:pathLst>
            </a:custGeom>
            <a:solidFill>
              <a:srgbClr val="DEDD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B04F2FC6-4CE3-44F4-9E51-B4B7EF9576F8}"/>
                </a:ext>
              </a:extLst>
            </p:cNvPr>
            <p:cNvSpPr>
              <a:spLocks/>
            </p:cNvSpPr>
            <p:nvPr/>
          </p:nvSpPr>
          <p:spPr bwMode="auto">
            <a:xfrm>
              <a:off x="-3543474" y="-2943035"/>
              <a:ext cx="28575" cy="388939"/>
            </a:xfrm>
            <a:custGeom>
              <a:avLst/>
              <a:gdLst>
                <a:gd name="T0" fmla="*/ 0 w 6"/>
                <a:gd name="T1" fmla="*/ 4 h 80"/>
                <a:gd name="T2" fmla="*/ 0 w 6"/>
                <a:gd name="T3" fmla="*/ 76 h 80"/>
                <a:gd name="T4" fmla="*/ 5 w 6"/>
                <a:gd name="T5" fmla="*/ 80 h 80"/>
                <a:gd name="T6" fmla="*/ 6 w 6"/>
                <a:gd name="T7" fmla="*/ 80 h 80"/>
                <a:gd name="T8" fmla="*/ 6 w 6"/>
                <a:gd name="T9" fmla="*/ 0 h 80"/>
                <a:gd name="T10" fmla="*/ 5 w 6"/>
                <a:gd name="T11" fmla="*/ 0 h 80"/>
                <a:gd name="T12" fmla="*/ 0 w 6"/>
                <a:gd name="T13" fmla="*/ 4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80">
                  <a:moveTo>
                    <a:pt x="0" y="4"/>
                  </a:moveTo>
                  <a:cubicBezTo>
                    <a:pt x="0" y="76"/>
                    <a:pt x="0" y="76"/>
                    <a:pt x="0" y="76"/>
                  </a:cubicBezTo>
                  <a:cubicBezTo>
                    <a:pt x="0" y="78"/>
                    <a:pt x="2" y="80"/>
                    <a:pt x="5" y="80"/>
                  </a:cubicBezTo>
                  <a:cubicBezTo>
                    <a:pt x="6" y="80"/>
                    <a:pt x="6" y="80"/>
                    <a:pt x="6" y="8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DEDD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B4652012-F362-424E-8E48-4C19CC8C33F5}"/>
                </a:ext>
              </a:extLst>
            </p:cNvPr>
            <p:cNvSpPr>
              <a:spLocks/>
            </p:cNvSpPr>
            <p:nvPr/>
          </p:nvSpPr>
          <p:spPr bwMode="auto">
            <a:xfrm>
              <a:off x="-3514899" y="1141615"/>
              <a:ext cx="3357564" cy="492126"/>
            </a:xfrm>
            <a:custGeom>
              <a:avLst/>
              <a:gdLst>
                <a:gd name="T0" fmla="*/ 595 w 690"/>
                <a:gd name="T1" fmla="*/ 95 h 101"/>
                <a:gd name="T2" fmla="*/ 95 w 690"/>
                <a:gd name="T3" fmla="*/ 95 h 101"/>
                <a:gd name="T4" fmla="*/ 0 w 690"/>
                <a:gd name="T5" fmla="*/ 0 h 101"/>
                <a:gd name="T6" fmla="*/ 0 w 690"/>
                <a:gd name="T7" fmla="*/ 6 h 101"/>
                <a:gd name="T8" fmla="*/ 95 w 690"/>
                <a:gd name="T9" fmla="*/ 101 h 101"/>
                <a:gd name="T10" fmla="*/ 595 w 690"/>
                <a:gd name="T11" fmla="*/ 101 h 101"/>
                <a:gd name="T12" fmla="*/ 690 w 690"/>
                <a:gd name="T13" fmla="*/ 6 h 101"/>
                <a:gd name="T14" fmla="*/ 690 w 690"/>
                <a:gd name="T15" fmla="*/ 0 h 101"/>
                <a:gd name="T16" fmla="*/ 595 w 690"/>
                <a:gd name="T17" fmla="*/ 95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90" h="101">
                  <a:moveTo>
                    <a:pt x="595" y="95"/>
                  </a:moveTo>
                  <a:cubicBezTo>
                    <a:pt x="95" y="95"/>
                    <a:pt x="95" y="95"/>
                    <a:pt x="95" y="95"/>
                  </a:cubicBezTo>
                  <a:cubicBezTo>
                    <a:pt x="43" y="95"/>
                    <a:pt x="0" y="53"/>
                    <a:pt x="0" y="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59"/>
                    <a:pt x="43" y="101"/>
                    <a:pt x="95" y="101"/>
                  </a:cubicBezTo>
                  <a:cubicBezTo>
                    <a:pt x="595" y="101"/>
                    <a:pt x="595" y="101"/>
                    <a:pt x="595" y="101"/>
                  </a:cubicBezTo>
                  <a:cubicBezTo>
                    <a:pt x="648" y="101"/>
                    <a:pt x="690" y="59"/>
                    <a:pt x="690" y="6"/>
                  </a:cubicBezTo>
                  <a:cubicBezTo>
                    <a:pt x="690" y="0"/>
                    <a:pt x="690" y="0"/>
                    <a:pt x="690" y="0"/>
                  </a:cubicBezTo>
                  <a:cubicBezTo>
                    <a:pt x="690" y="53"/>
                    <a:pt x="648" y="95"/>
                    <a:pt x="595" y="95"/>
                  </a:cubicBezTo>
                  <a:close/>
                </a:path>
              </a:pathLst>
            </a:custGeom>
            <a:solidFill>
              <a:srgbClr val="CEC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403F3DE0-7711-4553-A00C-DD299EF39DAD}"/>
                </a:ext>
              </a:extLst>
            </p:cNvPr>
            <p:cNvSpPr>
              <a:spLocks/>
            </p:cNvSpPr>
            <p:nvPr/>
          </p:nvSpPr>
          <p:spPr bwMode="auto">
            <a:xfrm>
              <a:off x="-3514899" y="-4875029"/>
              <a:ext cx="3357564" cy="492126"/>
            </a:xfrm>
            <a:custGeom>
              <a:avLst/>
              <a:gdLst>
                <a:gd name="T0" fmla="*/ 95 w 690"/>
                <a:gd name="T1" fmla="*/ 6 h 101"/>
                <a:gd name="T2" fmla="*/ 595 w 690"/>
                <a:gd name="T3" fmla="*/ 6 h 101"/>
                <a:gd name="T4" fmla="*/ 690 w 690"/>
                <a:gd name="T5" fmla="*/ 101 h 101"/>
                <a:gd name="T6" fmla="*/ 690 w 690"/>
                <a:gd name="T7" fmla="*/ 95 h 101"/>
                <a:gd name="T8" fmla="*/ 595 w 690"/>
                <a:gd name="T9" fmla="*/ 0 h 101"/>
                <a:gd name="T10" fmla="*/ 95 w 690"/>
                <a:gd name="T11" fmla="*/ 0 h 101"/>
                <a:gd name="T12" fmla="*/ 0 w 690"/>
                <a:gd name="T13" fmla="*/ 95 h 101"/>
                <a:gd name="T14" fmla="*/ 0 w 690"/>
                <a:gd name="T15" fmla="*/ 101 h 101"/>
                <a:gd name="T16" fmla="*/ 95 w 690"/>
                <a:gd name="T17" fmla="*/ 6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90" h="101">
                  <a:moveTo>
                    <a:pt x="95" y="6"/>
                  </a:moveTo>
                  <a:cubicBezTo>
                    <a:pt x="595" y="6"/>
                    <a:pt x="595" y="6"/>
                    <a:pt x="595" y="6"/>
                  </a:cubicBezTo>
                  <a:cubicBezTo>
                    <a:pt x="648" y="6"/>
                    <a:pt x="690" y="49"/>
                    <a:pt x="690" y="101"/>
                  </a:cubicBezTo>
                  <a:cubicBezTo>
                    <a:pt x="690" y="95"/>
                    <a:pt x="690" y="95"/>
                    <a:pt x="690" y="95"/>
                  </a:cubicBezTo>
                  <a:cubicBezTo>
                    <a:pt x="690" y="42"/>
                    <a:pt x="648" y="0"/>
                    <a:pt x="595" y="0"/>
                  </a:cubicBezTo>
                  <a:cubicBezTo>
                    <a:pt x="95" y="0"/>
                    <a:pt x="95" y="0"/>
                    <a:pt x="95" y="0"/>
                  </a:cubicBezTo>
                  <a:cubicBezTo>
                    <a:pt x="43" y="0"/>
                    <a:pt x="0" y="42"/>
                    <a:pt x="0" y="95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0" y="49"/>
                    <a:pt x="43" y="6"/>
                    <a:pt x="95" y="6"/>
                  </a:cubicBezTo>
                  <a:close/>
                </a:path>
              </a:pathLst>
            </a:custGeom>
            <a:solidFill>
              <a:srgbClr val="CEC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DDCA2B92-D1F3-4677-B1B8-5BCE215127B7}"/>
                </a:ext>
              </a:extLst>
            </p:cNvPr>
            <p:cNvSpPr>
              <a:spLocks/>
            </p:cNvSpPr>
            <p:nvPr/>
          </p:nvSpPr>
          <p:spPr bwMode="auto">
            <a:xfrm>
              <a:off x="-2030586" y="-4679766"/>
              <a:ext cx="393700" cy="44450"/>
            </a:xfrm>
            <a:custGeom>
              <a:avLst/>
              <a:gdLst>
                <a:gd name="T0" fmla="*/ 7 w 81"/>
                <a:gd name="T1" fmla="*/ 4 h 9"/>
                <a:gd name="T2" fmla="*/ 74 w 81"/>
                <a:gd name="T3" fmla="*/ 4 h 9"/>
                <a:gd name="T4" fmla="*/ 81 w 81"/>
                <a:gd name="T5" fmla="*/ 9 h 9"/>
                <a:gd name="T6" fmla="*/ 81 w 81"/>
                <a:gd name="T7" fmla="*/ 7 h 9"/>
                <a:gd name="T8" fmla="*/ 74 w 81"/>
                <a:gd name="T9" fmla="*/ 0 h 9"/>
                <a:gd name="T10" fmla="*/ 7 w 81"/>
                <a:gd name="T11" fmla="*/ 0 h 9"/>
                <a:gd name="T12" fmla="*/ 0 w 81"/>
                <a:gd name="T13" fmla="*/ 7 h 9"/>
                <a:gd name="T14" fmla="*/ 0 w 81"/>
                <a:gd name="T15" fmla="*/ 9 h 9"/>
                <a:gd name="T16" fmla="*/ 7 w 81"/>
                <a:gd name="T17" fmla="*/ 4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1" h="9">
                  <a:moveTo>
                    <a:pt x="7" y="4"/>
                  </a:moveTo>
                  <a:cubicBezTo>
                    <a:pt x="74" y="4"/>
                    <a:pt x="74" y="4"/>
                    <a:pt x="74" y="4"/>
                  </a:cubicBezTo>
                  <a:cubicBezTo>
                    <a:pt x="77" y="4"/>
                    <a:pt x="80" y="6"/>
                    <a:pt x="81" y="9"/>
                  </a:cubicBezTo>
                  <a:cubicBezTo>
                    <a:pt x="81" y="9"/>
                    <a:pt x="81" y="8"/>
                    <a:pt x="81" y="7"/>
                  </a:cubicBezTo>
                  <a:cubicBezTo>
                    <a:pt x="81" y="3"/>
                    <a:pt x="78" y="0"/>
                    <a:pt x="74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8"/>
                    <a:pt x="0" y="9"/>
                    <a:pt x="0" y="9"/>
                  </a:cubicBezTo>
                  <a:cubicBezTo>
                    <a:pt x="1" y="6"/>
                    <a:pt x="4" y="4"/>
                    <a:pt x="7" y="4"/>
                  </a:cubicBezTo>
                  <a:close/>
                </a:path>
              </a:pathLst>
            </a:custGeom>
            <a:solidFill>
              <a:srgbClr val="C4C4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79" name="Oval 15">
              <a:extLst>
                <a:ext uri="{FF2B5EF4-FFF2-40B4-BE49-F238E27FC236}">
                  <a16:creationId xmlns:a16="http://schemas.microsoft.com/office/drawing/2014/main" id="{A5B87625-0852-4B02-8D66-B0F655B7BA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214735" y="-4694054"/>
              <a:ext cx="101600" cy="101600"/>
            </a:xfrm>
            <a:prstGeom prst="ellipse">
              <a:avLst/>
            </a:prstGeom>
            <a:solidFill>
              <a:srgbClr val="D7D7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80" name="Oval 16">
              <a:extLst>
                <a:ext uri="{FF2B5EF4-FFF2-40B4-BE49-F238E27FC236}">
                  <a16:creationId xmlns:a16="http://schemas.microsoft.com/office/drawing/2014/main" id="{4A9A7993-26E0-4FED-B4B2-B94C5B9685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195686" y="-4675004"/>
              <a:ext cx="63500" cy="63500"/>
            </a:xfrm>
            <a:prstGeom prst="ellipse">
              <a:avLst/>
            </a:prstGeom>
            <a:solidFill>
              <a:srgbClr val="C4C4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81" name="Oval 17">
              <a:extLst>
                <a:ext uri="{FF2B5EF4-FFF2-40B4-BE49-F238E27FC236}">
                  <a16:creationId xmlns:a16="http://schemas.microsoft.com/office/drawing/2014/main" id="{68308D50-8F81-4022-8E5C-9BBC7BA308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483024" y="-4714691"/>
              <a:ext cx="141288" cy="141288"/>
            </a:xfrm>
            <a:prstGeom prst="ellipse">
              <a:avLst/>
            </a:prstGeom>
            <a:solidFill>
              <a:srgbClr val="D7D7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82" name="Oval 18">
              <a:extLst>
                <a:ext uri="{FF2B5EF4-FFF2-40B4-BE49-F238E27FC236}">
                  <a16:creationId xmlns:a16="http://schemas.microsoft.com/office/drawing/2014/main" id="{5FEAFC20-F747-4510-A4DF-8C55DC16A2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459210" y="-4694054"/>
              <a:ext cx="98425" cy="101600"/>
            </a:xfrm>
            <a:prstGeom prst="ellipse">
              <a:avLst/>
            </a:prstGeom>
            <a:solidFill>
              <a:srgbClr val="C4C4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83" name="Oval 19">
              <a:extLst>
                <a:ext uri="{FF2B5EF4-FFF2-40B4-BE49-F238E27FC236}">
                  <a16:creationId xmlns:a16="http://schemas.microsoft.com/office/drawing/2014/main" id="{D4CAD4C0-F3BA-4A4A-9E73-C2FC543951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433810" y="-4670240"/>
              <a:ext cx="47625" cy="53975"/>
            </a:xfrm>
            <a:prstGeom prst="ellipse">
              <a:avLst/>
            </a:prstGeom>
            <a:solidFill>
              <a:srgbClr val="AFAF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84" name="Oval 20">
              <a:extLst>
                <a:ext uri="{FF2B5EF4-FFF2-40B4-BE49-F238E27FC236}">
                  <a16:creationId xmlns:a16="http://schemas.microsoft.com/office/drawing/2014/main" id="{BBD7D811-6A31-49FF-ACE0-05D34BECAC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1559099" y="-4694054"/>
              <a:ext cx="107950" cy="101600"/>
            </a:xfrm>
            <a:prstGeom prst="ellipse">
              <a:avLst/>
            </a:prstGeom>
            <a:solidFill>
              <a:srgbClr val="D7D7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85" name="Oval 21">
              <a:extLst>
                <a:ext uri="{FF2B5EF4-FFF2-40B4-BE49-F238E27FC236}">
                  <a16:creationId xmlns:a16="http://schemas.microsoft.com/office/drawing/2014/main" id="{2C50A87F-800C-48D1-83FC-33A049CBD0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1535285" y="-4675004"/>
              <a:ext cx="63500" cy="63500"/>
            </a:xfrm>
            <a:prstGeom prst="ellipse">
              <a:avLst/>
            </a:prstGeom>
            <a:solidFill>
              <a:srgbClr val="C4C4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86" name="Oval 22">
              <a:extLst>
                <a:ext uri="{FF2B5EF4-FFF2-40B4-BE49-F238E27FC236}">
                  <a16:creationId xmlns:a16="http://schemas.microsoft.com/office/drawing/2014/main" id="{177681EF-E995-4F5A-ADE6-1E0D4A5916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1330498" y="-4714691"/>
              <a:ext cx="141288" cy="141288"/>
            </a:xfrm>
            <a:prstGeom prst="ellipse">
              <a:avLst/>
            </a:prstGeom>
            <a:solidFill>
              <a:srgbClr val="D7D7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87" name="Oval 23">
              <a:extLst>
                <a:ext uri="{FF2B5EF4-FFF2-40B4-BE49-F238E27FC236}">
                  <a16:creationId xmlns:a16="http://schemas.microsoft.com/office/drawing/2014/main" id="{FBAA2201-7D2A-42B3-8D79-7F9D81E1E8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1311448" y="-4694054"/>
              <a:ext cx="103188" cy="101600"/>
            </a:xfrm>
            <a:prstGeom prst="ellipse">
              <a:avLst/>
            </a:prstGeom>
            <a:solidFill>
              <a:srgbClr val="C4C4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88" name="Oval 24">
              <a:extLst>
                <a:ext uri="{FF2B5EF4-FFF2-40B4-BE49-F238E27FC236}">
                  <a16:creationId xmlns:a16="http://schemas.microsoft.com/office/drawing/2014/main" id="{2F111A11-F006-407D-9223-0DC37AE096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1286048" y="-4670241"/>
              <a:ext cx="52388" cy="53975"/>
            </a:xfrm>
            <a:prstGeom prst="ellipse">
              <a:avLst/>
            </a:prstGeom>
            <a:solidFill>
              <a:srgbClr val="AFAF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89" name="Freeform 25">
              <a:extLst>
                <a:ext uri="{FF2B5EF4-FFF2-40B4-BE49-F238E27FC236}">
                  <a16:creationId xmlns:a16="http://schemas.microsoft.com/office/drawing/2014/main" id="{9322A272-C0A9-4E1A-A267-771FFF0D9005}"/>
                </a:ext>
              </a:extLst>
            </p:cNvPr>
            <p:cNvSpPr>
              <a:spLocks/>
            </p:cNvSpPr>
            <p:nvPr/>
          </p:nvSpPr>
          <p:spPr bwMode="auto">
            <a:xfrm>
              <a:off x="-3524424" y="-3916177"/>
              <a:ext cx="9525" cy="209551"/>
            </a:xfrm>
            <a:custGeom>
              <a:avLst/>
              <a:gdLst>
                <a:gd name="T0" fmla="*/ 0 w 2"/>
                <a:gd name="T1" fmla="*/ 0 h 43"/>
                <a:gd name="T2" fmla="*/ 0 w 2"/>
                <a:gd name="T3" fmla="*/ 43 h 43"/>
                <a:gd name="T4" fmla="*/ 1 w 2"/>
                <a:gd name="T5" fmla="*/ 43 h 43"/>
                <a:gd name="T6" fmla="*/ 2 w 2"/>
                <a:gd name="T7" fmla="*/ 43 h 43"/>
                <a:gd name="T8" fmla="*/ 2 w 2"/>
                <a:gd name="T9" fmla="*/ 0 h 43"/>
                <a:gd name="T10" fmla="*/ 1 w 2"/>
                <a:gd name="T11" fmla="*/ 0 h 43"/>
                <a:gd name="T12" fmla="*/ 0 w 2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43">
                  <a:moveTo>
                    <a:pt x="0" y="0"/>
                  </a:moveTo>
                  <a:cubicBezTo>
                    <a:pt x="0" y="43"/>
                    <a:pt x="0" y="43"/>
                    <a:pt x="0" y="43"/>
                  </a:cubicBezTo>
                  <a:cubicBezTo>
                    <a:pt x="0" y="43"/>
                    <a:pt x="0" y="43"/>
                    <a:pt x="1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D3D2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90" name="Freeform 26">
              <a:extLst>
                <a:ext uri="{FF2B5EF4-FFF2-40B4-BE49-F238E27FC236}">
                  <a16:creationId xmlns:a16="http://schemas.microsoft.com/office/drawing/2014/main" id="{155B25F2-F34A-4CA9-9999-187805469EED}"/>
                </a:ext>
              </a:extLst>
            </p:cNvPr>
            <p:cNvSpPr>
              <a:spLocks/>
            </p:cNvSpPr>
            <p:nvPr/>
          </p:nvSpPr>
          <p:spPr bwMode="auto">
            <a:xfrm>
              <a:off x="-3524424" y="-3463737"/>
              <a:ext cx="9525" cy="388939"/>
            </a:xfrm>
            <a:custGeom>
              <a:avLst/>
              <a:gdLst>
                <a:gd name="T0" fmla="*/ 0 w 2"/>
                <a:gd name="T1" fmla="*/ 0 h 80"/>
                <a:gd name="T2" fmla="*/ 0 w 2"/>
                <a:gd name="T3" fmla="*/ 80 h 80"/>
                <a:gd name="T4" fmla="*/ 1 w 2"/>
                <a:gd name="T5" fmla="*/ 80 h 80"/>
                <a:gd name="T6" fmla="*/ 2 w 2"/>
                <a:gd name="T7" fmla="*/ 80 h 80"/>
                <a:gd name="T8" fmla="*/ 2 w 2"/>
                <a:gd name="T9" fmla="*/ 0 h 80"/>
                <a:gd name="T10" fmla="*/ 1 w 2"/>
                <a:gd name="T11" fmla="*/ 0 h 80"/>
                <a:gd name="T12" fmla="*/ 0 w 2"/>
                <a:gd name="T13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80">
                  <a:moveTo>
                    <a:pt x="0" y="0"/>
                  </a:move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0" y="80"/>
                    <a:pt x="1" y="80"/>
                  </a:cubicBezTo>
                  <a:cubicBezTo>
                    <a:pt x="2" y="80"/>
                    <a:pt x="2" y="80"/>
                    <a:pt x="2" y="8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D3D2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91" name="Freeform 27">
              <a:extLst>
                <a:ext uri="{FF2B5EF4-FFF2-40B4-BE49-F238E27FC236}">
                  <a16:creationId xmlns:a16="http://schemas.microsoft.com/office/drawing/2014/main" id="{7E0F33CB-A556-417E-818F-E850CB4B06D7}"/>
                </a:ext>
              </a:extLst>
            </p:cNvPr>
            <p:cNvSpPr>
              <a:spLocks/>
            </p:cNvSpPr>
            <p:nvPr/>
          </p:nvSpPr>
          <p:spPr bwMode="auto">
            <a:xfrm>
              <a:off x="-3524424" y="-2943035"/>
              <a:ext cx="9525" cy="388939"/>
            </a:xfrm>
            <a:custGeom>
              <a:avLst/>
              <a:gdLst>
                <a:gd name="T0" fmla="*/ 0 w 2"/>
                <a:gd name="T1" fmla="*/ 0 h 80"/>
                <a:gd name="T2" fmla="*/ 0 w 2"/>
                <a:gd name="T3" fmla="*/ 80 h 80"/>
                <a:gd name="T4" fmla="*/ 1 w 2"/>
                <a:gd name="T5" fmla="*/ 80 h 80"/>
                <a:gd name="T6" fmla="*/ 2 w 2"/>
                <a:gd name="T7" fmla="*/ 80 h 80"/>
                <a:gd name="T8" fmla="*/ 2 w 2"/>
                <a:gd name="T9" fmla="*/ 0 h 80"/>
                <a:gd name="T10" fmla="*/ 1 w 2"/>
                <a:gd name="T11" fmla="*/ 0 h 80"/>
                <a:gd name="T12" fmla="*/ 0 w 2"/>
                <a:gd name="T13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80">
                  <a:moveTo>
                    <a:pt x="0" y="0"/>
                  </a:move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0" y="80"/>
                    <a:pt x="1" y="80"/>
                  </a:cubicBezTo>
                  <a:cubicBezTo>
                    <a:pt x="2" y="80"/>
                    <a:pt x="2" y="80"/>
                    <a:pt x="2" y="8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D3D2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92" name="Freeform 28">
              <a:extLst>
                <a:ext uri="{FF2B5EF4-FFF2-40B4-BE49-F238E27FC236}">
                  <a16:creationId xmlns:a16="http://schemas.microsoft.com/office/drawing/2014/main" id="{B4AD8304-FF25-4C01-A29C-62B44B2857E6}"/>
                </a:ext>
              </a:extLst>
            </p:cNvPr>
            <p:cNvSpPr>
              <a:spLocks/>
            </p:cNvSpPr>
            <p:nvPr/>
          </p:nvSpPr>
          <p:spPr bwMode="auto">
            <a:xfrm>
              <a:off x="-157335" y="-3089086"/>
              <a:ext cx="28575" cy="787402"/>
            </a:xfrm>
            <a:custGeom>
              <a:avLst/>
              <a:gdLst>
                <a:gd name="T0" fmla="*/ 6 w 6"/>
                <a:gd name="T1" fmla="*/ 158 h 162"/>
                <a:gd name="T2" fmla="*/ 6 w 6"/>
                <a:gd name="T3" fmla="*/ 4 h 162"/>
                <a:gd name="T4" fmla="*/ 2 w 6"/>
                <a:gd name="T5" fmla="*/ 0 h 162"/>
                <a:gd name="T6" fmla="*/ 0 w 6"/>
                <a:gd name="T7" fmla="*/ 0 h 162"/>
                <a:gd name="T8" fmla="*/ 0 w 6"/>
                <a:gd name="T9" fmla="*/ 162 h 162"/>
                <a:gd name="T10" fmla="*/ 2 w 6"/>
                <a:gd name="T11" fmla="*/ 162 h 162"/>
                <a:gd name="T12" fmla="*/ 6 w 6"/>
                <a:gd name="T13" fmla="*/ 158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162">
                  <a:moveTo>
                    <a:pt x="6" y="158"/>
                  </a:moveTo>
                  <a:cubicBezTo>
                    <a:pt x="6" y="4"/>
                    <a:pt x="6" y="4"/>
                    <a:pt x="6" y="4"/>
                  </a:cubicBezTo>
                  <a:cubicBezTo>
                    <a:pt x="6" y="2"/>
                    <a:pt x="4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2" y="162"/>
                    <a:pt x="2" y="162"/>
                    <a:pt x="2" y="162"/>
                  </a:cubicBezTo>
                  <a:cubicBezTo>
                    <a:pt x="4" y="162"/>
                    <a:pt x="6" y="160"/>
                    <a:pt x="6" y="158"/>
                  </a:cubicBezTo>
                  <a:close/>
                </a:path>
              </a:pathLst>
            </a:custGeom>
            <a:solidFill>
              <a:srgbClr val="DEDD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93" name="Freeform 29">
              <a:extLst>
                <a:ext uri="{FF2B5EF4-FFF2-40B4-BE49-F238E27FC236}">
                  <a16:creationId xmlns:a16="http://schemas.microsoft.com/office/drawing/2014/main" id="{5B82E5E9-3946-4EFF-8DE7-DE46097A0C17}"/>
                </a:ext>
              </a:extLst>
            </p:cNvPr>
            <p:cNvSpPr>
              <a:spLocks/>
            </p:cNvSpPr>
            <p:nvPr/>
          </p:nvSpPr>
          <p:spPr bwMode="auto">
            <a:xfrm>
              <a:off x="-157335" y="-3089086"/>
              <a:ext cx="9525" cy="787402"/>
            </a:xfrm>
            <a:custGeom>
              <a:avLst/>
              <a:gdLst>
                <a:gd name="T0" fmla="*/ 2 w 2"/>
                <a:gd name="T1" fmla="*/ 162 h 162"/>
                <a:gd name="T2" fmla="*/ 2 w 2"/>
                <a:gd name="T3" fmla="*/ 0 h 162"/>
                <a:gd name="T4" fmla="*/ 2 w 2"/>
                <a:gd name="T5" fmla="*/ 0 h 162"/>
                <a:gd name="T6" fmla="*/ 0 w 2"/>
                <a:gd name="T7" fmla="*/ 0 h 162"/>
                <a:gd name="T8" fmla="*/ 0 w 2"/>
                <a:gd name="T9" fmla="*/ 162 h 162"/>
                <a:gd name="T10" fmla="*/ 2 w 2"/>
                <a:gd name="T11" fmla="*/ 162 h 162"/>
                <a:gd name="T12" fmla="*/ 2 w 2"/>
                <a:gd name="T13" fmla="*/ 16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162">
                  <a:moveTo>
                    <a:pt x="2" y="162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2" y="162"/>
                    <a:pt x="2" y="162"/>
                    <a:pt x="2" y="162"/>
                  </a:cubicBezTo>
                  <a:cubicBezTo>
                    <a:pt x="2" y="162"/>
                    <a:pt x="2" y="162"/>
                    <a:pt x="2" y="162"/>
                  </a:cubicBezTo>
                  <a:close/>
                </a:path>
              </a:pathLst>
            </a:custGeom>
            <a:solidFill>
              <a:srgbClr val="D3D2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94" name="Rectangle 30">
              <a:extLst>
                <a:ext uri="{FF2B5EF4-FFF2-40B4-BE49-F238E27FC236}">
                  <a16:creationId xmlns:a16="http://schemas.microsoft.com/office/drawing/2014/main" id="{1BD3D1AB-5491-4EF6-947D-564E47F342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25598" y="766964"/>
              <a:ext cx="68263" cy="63500"/>
            </a:xfrm>
            <a:prstGeom prst="rect">
              <a:avLst/>
            </a:prstGeom>
            <a:solidFill>
              <a:srgbClr val="E0DF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95" name="Rectangle 31">
              <a:extLst>
                <a:ext uri="{FF2B5EF4-FFF2-40B4-BE49-F238E27FC236}">
                  <a16:creationId xmlns:a16="http://schemas.microsoft.com/office/drawing/2014/main" id="{F5E3270B-6F6B-45B0-86EC-29E7A71255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3514899" y="766963"/>
              <a:ext cx="68263" cy="63500"/>
            </a:xfrm>
            <a:prstGeom prst="rect">
              <a:avLst/>
            </a:prstGeom>
            <a:solidFill>
              <a:srgbClr val="E0DF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96" name="Rectangle 32">
              <a:extLst>
                <a:ext uri="{FF2B5EF4-FFF2-40B4-BE49-F238E27FC236}">
                  <a16:creationId xmlns:a16="http://schemas.microsoft.com/office/drawing/2014/main" id="{BA362EFC-D4BE-45D1-95C0-2DBD5202A2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25598" y="-4125716"/>
              <a:ext cx="68263" cy="68263"/>
            </a:xfrm>
            <a:prstGeom prst="rect">
              <a:avLst/>
            </a:prstGeom>
            <a:solidFill>
              <a:srgbClr val="E0DF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97" name="Rectangle 33">
              <a:extLst>
                <a:ext uri="{FF2B5EF4-FFF2-40B4-BE49-F238E27FC236}">
                  <a16:creationId xmlns:a16="http://schemas.microsoft.com/office/drawing/2014/main" id="{917968E5-62E8-478F-9A3C-FAC2FDA2EE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3514898" y="-4125714"/>
              <a:ext cx="68263" cy="68263"/>
            </a:xfrm>
            <a:prstGeom prst="rect">
              <a:avLst/>
            </a:prstGeom>
            <a:solidFill>
              <a:srgbClr val="E0DF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</p:grpSp>
      <p:sp>
        <p:nvSpPr>
          <p:cNvPr id="98" name="Freeform 7">
            <a:extLst>
              <a:ext uri="{FF2B5EF4-FFF2-40B4-BE49-F238E27FC236}">
                <a16:creationId xmlns:a16="http://schemas.microsoft.com/office/drawing/2014/main" id="{4C7F7092-F2F5-49BD-9BF3-233E4A80C85D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 bwMode="auto">
          <a:xfrm>
            <a:off x="5146367" y="573759"/>
            <a:ext cx="2025972" cy="4145321"/>
          </a:xfrm>
          <a:custGeom>
            <a:avLst/>
            <a:gdLst>
              <a:gd name="T0" fmla="*/ 562 w 624"/>
              <a:gd name="T1" fmla="*/ 0 h 1272"/>
              <a:gd name="T2" fmla="*/ 507 w 624"/>
              <a:gd name="T3" fmla="*/ 0 h 1272"/>
              <a:gd name="T4" fmla="*/ 477 w 624"/>
              <a:gd name="T5" fmla="*/ 20 h 1272"/>
              <a:gd name="T6" fmla="*/ 476 w 624"/>
              <a:gd name="T7" fmla="*/ 22 h 1272"/>
              <a:gd name="T8" fmla="*/ 447 w 624"/>
              <a:gd name="T9" fmla="*/ 42 h 1272"/>
              <a:gd name="T10" fmla="*/ 178 w 624"/>
              <a:gd name="T11" fmla="*/ 42 h 1272"/>
              <a:gd name="T12" fmla="*/ 148 w 624"/>
              <a:gd name="T13" fmla="*/ 22 h 1272"/>
              <a:gd name="T14" fmla="*/ 147 w 624"/>
              <a:gd name="T15" fmla="*/ 20 h 1272"/>
              <a:gd name="T16" fmla="*/ 118 w 624"/>
              <a:gd name="T17" fmla="*/ 0 h 1272"/>
              <a:gd name="T18" fmla="*/ 63 w 624"/>
              <a:gd name="T19" fmla="*/ 0 h 1272"/>
              <a:gd name="T20" fmla="*/ 17 w 624"/>
              <a:gd name="T21" fmla="*/ 20 h 1272"/>
              <a:gd name="T22" fmla="*/ 0 w 624"/>
              <a:gd name="T23" fmla="*/ 62 h 1272"/>
              <a:gd name="T24" fmla="*/ 0 w 624"/>
              <a:gd name="T25" fmla="*/ 1210 h 1272"/>
              <a:gd name="T26" fmla="*/ 18 w 624"/>
              <a:gd name="T27" fmla="*/ 1254 h 1272"/>
              <a:gd name="T28" fmla="*/ 62 w 624"/>
              <a:gd name="T29" fmla="*/ 1272 h 1272"/>
              <a:gd name="T30" fmla="*/ 562 w 624"/>
              <a:gd name="T31" fmla="*/ 1272 h 1272"/>
              <a:gd name="T32" fmla="*/ 624 w 624"/>
              <a:gd name="T33" fmla="*/ 1210 h 1272"/>
              <a:gd name="T34" fmla="*/ 624 w 624"/>
              <a:gd name="T35" fmla="*/ 62 h 1272"/>
              <a:gd name="T36" fmla="*/ 562 w 624"/>
              <a:gd name="T37" fmla="*/ 0 h 12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624" h="1272">
                <a:moveTo>
                  <a:pt x="562" y="0"/>
                </a:moveTo>
                <a:cubicBezTo>
                  <a:pt x="507" y="0"/>
                  <a:pt x="507" y="0"/>
                  <a:pt x="507" y="0"/>
                </a:cubicBezTo>
                <a:cubicBezTo>
                  <a:pt x="494" y="0"/>
                  <a:pt x="482" y="8"/>
                  <a:pt x="477" y="20"/>
                </a:cubicBezTo>
                <a:cubicBezTo>
                  <a:pt x="476" y="22"/>
                  <a:pt x="476" y="22"/>
                  <a:pt x="476" y="22"/>
                </a:cubicBezTo>
                <a:cubicBezTo>
                  <a:pt x="472" y="35"/>
                  <a:pt x="460" y="42"/>
                  <a:pt x="447" y="42"/>
                </a:cubicBezTo>
                <a:cubicBezTo>
                  <a:pt x="178" y="42"/>
                  <a:pt x="178" y="42"/>
                  <a:pt x="178" y="42"/>
                </a:cubicBezTo>
                <a:cubicBezTo>
                  <a:pt x="165" y="42"/>
                  <a:pt x="153" y="35"/>
                  <a:pt x="148" y="22"/>
                </a:cubicBezTo>
                <a:cubicBezTo>
                  <a:pt x="147" y="20"/>
                  <a:pt x="147" y="20"/>
                  <a:pt x="147" y="20"/>
                </a:cubicBezTo>
                <a:cubicBezTo>
                  <a:pt x="142" y="8"/>
                  <a:pt x="131" y="0"/>
                  <a:pt x="118" y="0"/>
                </a:cubicBezTo>
                <a:cubicBezTo>
                  <a:pt x="63" y="0"/>
                  <a:pt x="63" y="0"/>
                  <a:pt x="63" y="0"/>
                </a:cubicBezTo>
                <a:cubicBezTo>
                  <a:pt x="45" y="0"/>
                  <a:pt x="28" y="7"/>
                  <a:pt x="17" y="20"/>
                </a:cubicBezTo>
                <a:cubicBezTo>
                  <a:pt x="6" y="31"/>
                  <a:pt x="0" y="46"/>
                  <a:pt x="0" y="62"/>
                </a:cubicBezTo>
                <a:cubicBezTo>
                  <a:pt x="0" y="1210"/>
                  <a:pt x="0" y="1210"/>
                  <a:pt x="0" y="1210"/>
                </a:cubicBezTo>
                <a:cubicBezTo>
                  <a:pt x="0" y="1227"/>
                  <a:pt x="7" y="1243"/>
                  <a:pt x="18" y="1254"/>
                </a:cubicBezTo>
                <a:cubicBezTo>
                  <a:pt x="30" y="1266"/>
                  <a:pt x="46" y="1272"/>
                  <a:pt x="62" y="1272"/>
                </a:cubicBezTo>
                <a:cubicBezTo>
                  <a:pt x="562" y="1272"/>
                  <a:pt x="562" y="1272"/>
                  <a:pt x="562" y="1272"/>
                </a:cubicBezTo>
                <a:cubicBezTo>
                  <a:pt x="597" y="1272"/>
                  <a:pt x="624" y="1245"/>
                  <a:pt x="624" y="1210"/>
                </a:cubicBezTo>
                <a:cubicBezTo>
                  <a:pt x="624" y="62"/>
                  <a:pt x="624" y="62"/>
                  <a:pt x="624" y="62"/>
                </a:cubicBezTo>
                <a:cubicBezTo>
                  <a:pt x="624" y="28"/>
                  <a:pt x="597" y="0"/>
                  <a:pt x="562" y="0"/>
                </a:cubicBezTo>
                <a:close/>
              </a:path>
            </a:pathLst>
          </a:custGeom>
          <a:pattFill prst="lgCheck">
            <a:fgClr>
              <a:schemeClr val="bg1"/>
            </a:fgClr>
            <a:bgClr>
              <a:schemeClr val="bg1">
                <a:lumMod val="75000"/>
              </a:schemeClr>
            </a:bgClr>
          </a:patt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ru-RU" sz="300">
                <a:solidFill>
                  <a:schemeClr val="lt1"/>
                </a:solidFill>
              </a:defRPr>
            </a:lvl1pPr>
          </a:lstStyle>
          <a:p>
            <a:pPr lvl="0" algn="ctr"/>
            <a:endParaRPr lang="ru-R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2588" y="383309"/>
            <a:ext cx="3132340" cy="3600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60C2248-B95D-984B-A0F4-42B9A4652AA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4"/>
          </p:nvPr>
        </p:nvSpPr>
        <p:spPr>
          <a:xfrm>
            <a:off x="390527" y="1374774"/>
            <a:ext cx="3131469" cy="297413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803026214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Title with subtitle and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21">
            <a:extLst>
              <a:ext uri="{FF2B5EF4-FFF2-40B4-BE49-F238E27FC236}">
                <a16:creationId xmlns:a16="http://schemas.microsoft.com/office/drawing/2014/main" id="{51AEE533-6464-457C-9044-32D56EA266E7}"/>
              </a:ext>
            </a:extLst>
          </p:cNvPr>
          <p:cNvSpPr/>
          <p:nvPr userDrawn="1"/>
        </p:nvSpPr>
        <p:spPr>
          <a:xfrm>
            <a:off x="0" y="1324565"/>
            <a:ext cx="9144000" cy="337065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81" tIns="17140" rIns="34281" bIns="17140" rtlCol="0" anchor="ctr"/>
          <a:lstStyle/>
          <a:p>
            <a:pPr algn="ctr"/>
            <a:endParaRPr lang="ru-R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2589" y="383309"/>
            <a:ext cx="3625208" cy="3600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60C2248-B95D-984B-A0F4-42B9A4652AA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4"/>
          </p:nvPr>
        </p:nvSpPr>
        <p:spPr>
          <a:xfrm>
            <a:off x="390527" y="1535588"/>
            <a:ext cx="8353233" cy="303415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Рисунок 21">
            <a:extLst>
              <a:ext uri="{FF2B5EF4-FFF2-40B4-BE49-F238E27FC236}">
                <a16:creationId xmlns:a16="http://schemas.microsoft.com/office/drawing/2014/main" id="{8C1D2474-B9B4-40B0-8BE8-994BDBC05AD4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4834707" y="573759"/>
            <a:ext cx="3373968" cy="2154514"/>
          </a:xfrm>
          <a:prstGeom prst="rect">
            <a:avLst/>
          </a:prstGeom>
          <a:pattFill prst="lgCheck">
            <a:fgClr>
              <a:schemeClr val="bg1"/>
            </a:fgClr>
            <a:bgClr>
              <a:schemeClr val="bg1">
                <a:lumMod val="75000"/>
              </a:schemeClr>
            </a:bgClr>
          </a:patt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ru-RU" sz="300" dirty="0"/>
            </a:lvl1pPr>
          </a:lstStyle>
          <a:p>
            <a:pPr lvl="0" algn="ctr"/>
            <a:r>
              <a:rPr lang="en-US" dirty="0"/>
              <a:t>/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09400871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Title with subtitle and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382396" y="741760"/>
            <a:ext cx="8361362" cy="51204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FontTx/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2588" y="383309"/>
            <a:ext cx="8361170" cy="360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60C2248-B95D-984B-A0F4-42B9A4652AA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4"/>
          </p:nvPr>
        </p:nvSpPr>
        <p:spPr>
          <a:xfrm>
            <a:off x="390527" y="1374774"/>
            <a:ext cx="8353233" cy="325080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954069085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Two Content with subtit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2588" y="383309"/>
            <a:ext cx="8361170" cy="360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60C2248-B95D-984B-A0F4-42B9A4652AA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388313" y="1371600"/>
            <a:ext cx="4097192" cy="325397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4633577" y="1371600"/>
            <a:ext cx="4096800" cy="325397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382396" y="741760"/>
            <a:ext cx="8361362" cy="513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FontTx/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38320998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6350"/>
            <a:ext cx="9144000" cy="5149850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0300" y="1803400"/>
            <a:ext cx="5825202" cy="1234727"/>
          </a:xfrm>
        </p:spPr>
        <p:txBody>
          <a:bodyPr anchor="b">
            <a:noAutofit/>
          </a:bodyPr>
          <a:lstStyle>
            <a:lvl1pPr algn="r">
              <a:defRPr sz="405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0300" y="3038125"/>
            <a:ext cx="5825202" cy="822674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C2248-B95D-984B-A0F4-42B9A4652AA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3942949"/>
      </p:ext>
    </p:extLst>
  </p:cSld>
  <p:clrMapOvr>
    <a:masterClrMapping/>
  </p:clrMapOvr>
  <p:hf hdr="0" dt="0"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7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C2248-B95D-984B-A0F4-42B9A4652AA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4441488"/>
      </p:ext>
    </p:extLst>
  </p:cSld>
  <p:clrMapOvr>
    <a:masterClrMapping/>
  </p:clrMapOvr>
  <p:hf hdr="0" dt="0"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2025651"/>
            <a:ext cx="6447501" cy="1369936"/>
          </a:xfrm>
        </p:spPr>
        <p:txBody>
          <a:bodyPr anchor="b"/>
          <a:lstStyle>
            <a:lvl1pPr algn="l">
              <a:defRPr sz="3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95586"/>
            <a:ext cx="6447501" cy="645300"/>
          </a:xfrm>
        </p:spPr>
        <p:txBody>
          <a:bodyPr anchor="t"/>
          <a:lstStyle>
            <a:lvl1pPr marL="0" indent="0" algn="l">
              <a:buNone/>
              <a:defRPr sz="15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C2248-B95D-984B-A0F4-42B9A4652AA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6258958"/>
      </p:ext>
    </p:extLst>
  </p:cSld>
  <p:clrMapOvr>
    <a:masterClrMapping/>
  </p:clrMapOvr>
  <p:hf hdr="0" dt="0"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8001" y="1620442"/>
            <a:ext cx="3138026" cy="29105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17477" y="1620442"/>
            <a:ext cx="3138026" cy="29105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C2248-B95D-984B-A0F4-42B9A4652AA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3836619"/>
      </p:ext>
    </p:extLst>
  </p:cSld>
  <p:clrMapOvr>
    <a:masterClrMapping/>
  </p:clrMapOvr>
  <p:hf hdr="0" dt="0"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6809" y="1620737"/>
            <a:ext cx="3139217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6809" y="2052934"/>
            <a:ext cx="3139217" cy="247808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16287" y="1620737"/>
            <a:ext cx="3139214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16288" y="2052934"/>
            <a:ext cx="3139213" cy="247808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3/13/2023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C2248-B95D-984B-A0F4-42B9A4652AA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403327"/>
      </p:ext>
    </p:extLst>
  </p:cSld>
  <p:clrMapOvr>
    <a:masterClrMapping/>
  </p:clrMapOvr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88339" y="4874847"/>
            <a:ext cx="468000" cy="135000"/>
          </a:xfrm>
        </p:spPr>
        <p:txBody>
          <a:bodyPr/>
          <a:lstStyle/>
          <a:p>
            <a:fld id="{C60C2248-B95D-984B-A0F4-42B9A4652AA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90527" y="1242147"/>
            <a:ext cx="8353233" cy="338343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439890388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457200"/>
            <a:ext cx="6447501" cy="9906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3/13/2023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C2248-B95D-984B-A0F4-42B9A4652AA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9703941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3/13/2023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C2248-B95D-984B-A0F4-42B9A4652AA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6966633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1123953"/>
            <a:ext cx="2890896" cy="958850"/>
          </a:xfrm>
        </p:spPr>
        <p:txBody>
          <a:bodyPr anchor="b">
            <a:normAutofit/>
          </a:bodyPr>
          <a:lstStyle>
            <a:lvl1pPr>
              <a:defRPr sz="1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0346" y="386193"/>
            <a:ext cx="3385156" cy="41448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8001" y="2082802"/>
            <a:ext cx="2890896" cy="1938337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342797" indent="0">
              <a:buNone/>
              <a:defRPr sz="1050"/>
            </a:lvl2pPr>
            <a:lvl3pPr marL="685595" indent="0">
              <a:buNone/>
              <a:defRPr sz="900"/>
            </a:lvl3pPr>
            <a:lvl4pPr marL="1028392" indent="0">
              <a:buNone/>
              <a:defRPr sz="750"/>
            </a:lvl4pPr>
            <a:lvl5pPr marL="1371188" indent="0">
              <a:buNone/>
              <a:defRPr sz="750"/>
            </a:lvl5pPr>
            <a:lvl6pPr marL="1713986" indent="0">
              <a:buNone/>
              <a:defRPr sz="750"/>
            </a:lvl6pPr>
            <a:lvl7pPr marL="2056783" indent="0">
              <a:buNone/>
              <a:defRPr sz="750"/>
            </a:lvl7pPr>
            <a:lvl8pPr marL="2399580" indent="0">
              <a:buNone/>
              <a:defRPr sz="750"/>
            </a:lvl8pPr>
            <a:lvl9pPr marL="2742377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C2248-B95D-984B-A0F4-42B9A4652AA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4094756"/>
      </p:ext>
    </p:extLst>
  </p:cSld>
  <p:clrMapOvr>
    <a:masterClrMapping/>
  </p:clrMapOvr>
  <p:hf hdr="0" dt="0"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3600450"/>
            <a:ext cx="6447500" cy="425054"/>
          </a:xfrm>
        </p:spPr>
        <p:txBody>
          <a:bodyPr anchor="b">
            <a:normAutofit/>
          </a:bodyPr>
          <a:lstStyle>
            <a:lvl1pPr algn="l">
              <a:defRPr sz="1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08001" y="457200"/>
            <a:ext cx="6447501" cy="2884289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8001" y="4025504"/>
            <a:ext cx="6447500" cy="505518"/>
          </a:xfrm>
        </p:spPr>
        <p:txBody>
          <a:bodyPr>
            <a:normAutofit/>
          </a:bodyPr>
          <a:lstStyle>
            <a:lvl1pPr marL="0" indent="0">
              <a:buNone/>
              <a:defRPr sz="9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C2248-B95D-984B-A0F4-42B9A4652AA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6583247"/>
      </p:ext>
    </p:extLst>
  </p:cSld>
  <p:clrMapOvr>
    <a:masterClrMapping/>
  </p:clrMapOvr>
  <p:hf hdr="0" dt="0"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457200"/>
            <a:ext cx="6447501" cy="2552700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52800"/>
            <a:ext cx="6447501" cy="1178222"/>
          </a:xfrm>
        </p:spPr>
        <p:txBody>
          <a:bodyPr anchor="ctr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C2248-B95D-984B-A0F4-42B9A4652AA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1319145"/>
      </p:ext>
    </p:extLst>
  </p:cSld>
  <p:clrMapOvr>
    <a:masterClrMapping/>
  </p:clrMapOvr>
  <p:hf hdr="0" dt="0"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8500" y="457200"/>
            <a:ext cx="6070601" cy="2266950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24604" y="2724150"/>
            <a:ext cx="5418393" cy="28575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52800"/>
            <a:ext cx="6447501" cy="1178222"/>
          </a:xfrm>
        </p:spPr>
        <p:txBody>
          <a:bodyPr anchor="ctr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C2248-B95D-984B-A0F4-42B9A4652AA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406403" y="592784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669758" y="2164917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sz="1350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39728022"/>
      </p:ext>
    </p:extLst>
  </p:cSld>
  <p:clrMapOvr>
    <a:masterClrMapping/>
  </p:clrMapOvr>
  <p:hf hdr="0" dt="0"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1448991"/>
            <a:ext cx="6447501" cy="1946595"/>
          </a:xfrm>
        </p:spPr>
        <p:txBody>
          <a:bodyPr anchor="b">
            <a:normAutofit/>
          </a:bodyPr>
          <a:lstStyle>
            <a:lvl1pPr algn="l">
              <a:defRPr sz="33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95586"/>
            <a:ext cx="6447501" cy="1135436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C2248-B95D-984B-A0F4-42B9A4652AA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2211284"/>
      </p:ext>
    </p:extLst>
  </p:cSld>
  <p:clrMapOvr>
    <a:masterClrMapping/>
  </p:clrMapOvr>
  <p:hf hdr="0" dt="0"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8500" y="457200"/>
            <a:ext cx="6070601" cy="2266950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07999" y="3009900"/>
            <a:ext cx="6447502" cy="385686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95586"/>
            <a:ext cx="6447501" cy="1135436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C2248-B95D-984B-A0F4-42B9A4652AA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406403" y="592784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669758" y="2164917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82171607"/>
      </p:ext>
    </p:extLst>
  </p:cSld>
  <p:clrMapOvr>
    <a:masterClrMapping/>
  </p:clrMapOvr>
  <p:hf hdr="0" dt="0"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457200"/>
            <a:ext cx="6441152" cy="2266950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07999" y="3009900"/>
            <a:ext cx="6447502" cy="385686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1800">
                <a:solidFill>
                  <a:schemeClr val="accent1"/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95586"/>
            <a:ext cx="6447501" cy="1135436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C2248-B95D-984B-A0F4-42B9A4652AA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2467113"/>
      </p:ext>
    </p:extLst>
  </p:cSld>
  <p:clrMapOvr>
    <a:masterClrMapping/>
  </p:clrMapOvr>
  <p:hf hdr="0" dt="0"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C2248-B95D-984B-A0F4-42B9A4652AA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6890292"/>
      </p:ext>
    </p:extLst>
  </p:cSld>
  <p:clrMapOvr>
    <a:masterClrMapping/>
  </p:clrMapOvr>
  <p:hf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subtitle and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382396" y="741760"/>
            <a:ext cx="8361362" cy="51204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FontTx/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2588" y="383309"/>
            <a:ext cx="8361170" cy="360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60C2248-B95D-984B-A0F4-42B9A4652AA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4"/>
          </p:nvPr>
        </p:nvSpPr>
        <p:spPr>
          <a:xfrm>
            <a:off x="390527" y="1374774"/>
            <a:ext cx="8353233" cy="325080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785637044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975755" y="457200"/>
            <a:ext cx="978557" cy="3938588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8001" y="457200"/>
            <a:ext cx="5295113" cy="393858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C2248-B95D-984B-A0F4-42B9A4652AA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9278327"/>
      </p:ext>
    </p:extLst>
  </p:cSld>
  <p:clrMapOvr>
    <a:masterClrMapping/>
  </p:clrMapOvr>
  <p:hf hdr="0" dt="0"/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Dark_En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88EB4CA-4AA0-454B-9AC4-F89332AEE1D5}"/>
              </a:ext>
            </a:extLst>
          </p:cNvPr>
          <p:cNvSpPr txBox="1"/>
          <p:nvPr userDrawn="1"/>
        </p:nvSpPr>
        <p:spPr>
          <a:xfrm>
            <a:off x="139468" y="4782845"/>
            <a:ext cx="65888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0" i="0" dirty="0">
                <a:solidFill>
                  <a:schemeClr val="bg1"/>
                </a:solidFill>
              </a:rPr>
              <a:t>©2019 FIS and/or its subsidiaries. All Rights Reserved.</a:t>
            </a:r>
            <a:r>
              <a:rPr lang="en-US" sz="800" b="0" i="0" baseline="0" dirty="0">
                <a:solidFill>
                  <a:schemeClr val="bg1"/>
                </a:solidFill>
              </a:rPr>
              <a:t> </a:t>
            </a:r>
            <a:r>
              <a:rPr lang="en-US" sz="800" b="0" i="0" dirty="0">
                <a:solidFill>
                  <a:schemeClr val="bg1"/>
                </a:solidFill>
                <a:cs typeface="Arial"/>
              </a:rPr>
              <a:t>FIS confidential and proprietary information.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BAA557-E5CE-49FE-AD47-FCC82C665B1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8419" y="2143492"/>
            <a:ext cx="1927163" cy="856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5064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388313" y="1235868"/>
            <a:ext cx="4097192" cy="338018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4633577" y="1235868"/>
            <a:ext cx="4096800" cy="338018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60C2248-B95D-984B-A0F4-42B9A4652AA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62042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52.xml"/><Relationship Id="rId18" Type="http://schemas.openxmlformats.org/officeDocument/2006/relationships/slideLayout" Target="../slideLayouts/slideLayout57.xml"/><Relationship Id="rId26" Type="http://schemas.openxmlformats.org/officeDocument/2006/relationships/theme" Target="../theme/theme2.xml"/><Relationship Id="rId3" Type="http://schemas.openxmlformats.org/officeDocument/2006/relationships/slideLayout" Target="../slideLayouts/slideLayout42.xml"/><Relationship Id="rId21" Type="http://schemas.openxmlformats.org/officeDocument/2006/relationships/slideLayout" Target="../slideLayouts/slideLayout60.xml"/><Relationship Id="rId7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51.xml"/><Relationship Id="rId17" Type="http://schemas.openxmlformats.org/officeDocument/2006/relationships/slideLayout" Target="../slideLayouts/slideLayout56.xml"/><Relationship Id="rId25" Type="http://schemas.openxmlformats.org/officeDocument/2006/relationships/slideLayout" Target="../slideLayouts/slideLayout64.xml"/><Relationship Id="rId2" Type="http://schemas.openxmlformats.org/officeDocument/2006/relationships/slideLayout" Target="../slideLayouts/slideLayout41.xml"/><Relationship Id="rId16" Type="http://schemas.openxmlformats.org/officeDocument/2006/relationships/slideLayout" Target="../slideLayouts/slideLayout55.xml"/><Relationship Id="rId20" Type="http://schemas.openxmlformats.org/officeDocument/2006/relationships/slideLayout" Target="../slideLayouts/slideLayout59.xml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50.xml"/><Relationship Id="rId24" Type="http://schemas.openxmlformats.org/officeDocument/2006/relationships/slideLayout" Target="../slideLayouts/slideLayout63.xml"/><Relationship Id="rId5" Type="http://schemas.openxmlformats.org/officeDocument/2006/relationships/slideLayout" Target="../slideLayouts/slideLayout44.xml"/><Relationship Id="rId15" Type="http://schemas.openxmlformats.org/officeDocument/2006/relationships/slideLayout" Target="../slideLayouts/slideLayout54.xml"/><Relationship Id="rId23" Type="http://schemas.openxmlformats.org/officeDocument/2006/relationships/slideLayout" Target="../slideLayouts/slideLayout62.xml"/><Relationship Id="rId10" Type="http://schemas.openxmlformats.org/officeDocument/2006/relationships/slideLayout" Target="../slideLayouts/slideLayout49.xml"/><Relationship Id="rId19" Type="http://schemas.openxmlformats.org/officeDocument/2006/relationships/slideLayout" Target="../slideLayouts/slideLayout58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53.xml"/><Relationship Id="rId22" Type="http://schemas.openxmlformats.org/officeDocument/2006/relationships/slideLayout" Target="../slideLayouts/slideLayout61.xml"/><Relationship Id="rId27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2.xml"/><Relationship Id="rId13" Type="http://schemas.openxmlformats.org/officeDocument/2006/relationships/slideLayout" Target="../slideLayouts/slideLayout77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67.xml"/><Relationship Id="rId7" Type="http://schemas.openxmlformats.org/officeDocument/2006/relationships/slideLayout" Target="../slideLayouts/slideLayout71.xml"/><Relationship Id="rId12" Type="http://schemas.openxmlformats.org/officeDocument/2006/relationships/slideLayout" Target="../slideLayouts/slideLayout76.xml"/><Relationship Id="rId17" Type="http://schemas.openxmlformats.org/officeDocument/2006/relationships/slideLayout" Target="../slideLayouts/slideLayout81.xml"/><Relationship Id="rId2" Type="http://schemas.openxmlformats.org/officeDocument/2006/relationships/slideLayout" Target="../slideLayouts/slideLayout66.xml"/><Relationship Id="rId16" Type="http://schemas.openxmlformats.org/officeDocument/2006/relationships/slideLayout" Target="../slideLayouts/slideLayout80.xml"/><Relationship Id="rId1" Type="http://schemas.openxmlformats.org/officeDocument/2006/relationships/slideLayout" Target="../slideLayouts/slideLayout65.xml"/><Relationship Id="rId6" Type="http://schemas.openxmlformats.org/officeDocument/2006/relationships/slideLayout" Target="../slideLayouts/slideLayout70.xml"/><Relationship Id="rId11" Type="http://schemas.openxmlformats.org/officeDocument/2006/relationships/slideLayout" Target="../slideLayouts/slideLayout75.xml"/><Relationship Id="rId5" Type="http://schemas.openxmlformats.org/officeDocument/2006/relationships/slideLayout" Target="../slideLayouts/slideLayout69.xml"/><Relationship Id="rId15" Type="http://schemas.openxmlformats.org/officeDocument/2006/relationships/slideLayout" Target="../slideLayouts/slideLayout79.xml"/><Relationship Id="rId10" Type="http://schemas.openxmlformats.org/officeDocument/2006/relationships/slideLayout" Target="../slideLayouts/slideLayout74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68.xml"/><Relationship Id="rId9" Type="http://schemas.openxmlformats.org/officeDocument/2006/relationships/slideLayout" Target="../slideLayouts/slideLayout73.xml"/><Relationship Id="rId14" Type="http://schemas.openxmlformats.org/officeDocument/2006/relationships/slideLayout" Target="../slideLayouts/slideLayout7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22BC888-CFD9-447A-9CD2-00B89AFE9439}"/>
              </a:ext>
            </a:extLst>
          </p:cNvPr>
          <p:cNvPicPr>
            <a:picLocks noChangeAspect="1"/>
          </p:cNvPicPr>
          <p:nvPr userDrawn="1"/>
        </p:nvPicPr>
        <p:blipFill>
          <a:blip r:embed="rId4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4807" y="4758909"/>
            <a:ext cx="578644" cy="257175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2588" y="383309"/>
            <a:ext cx="8361170" cy="782638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88339" y="4877568"/>
            <a:ext cx="468000" cy="135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C60C2248-B95D-984B-A0F4-42B9A4652AA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393604" y="1235870"/>
            <a:ext cx="8350154" cy="338018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fi-FI" dirty="0"/>
              <a:t>Click to edit Master text styles</a:t>
            </a:r>
          </a:p>
          <a:p>
            <a:pPr lvl="1"/>
            <a:r>
              <a:rPr lang="fi-FI" dirty="0"/>
              <a:t>Second </a:t>
            </a:r>
            <a:r>
              <a:rPr lang="fi-FI" dirty="0" err="1"/>
              <a:t>level</a:t>
            </a:r>
            <a:endParaRPr lang="fi-FI" dirty="0"/>
          </a:p>
          <a:p>
            <a:pPr lvl="2"/>
            <a:r>
              <a:rPr lang="fi-FI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5326536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87" r:id="rId1"/>
    <p:sldLayoutId id="2147484188" r:id="rId2"/>
    <p:sldLayoutId id="2147484189" r:id="rId3"/>
    <p:sldLayoutId id="2147484190" r:id="rId4"/>
    <p:sldLayoutId id="2147484191" r:id="rId5"/>
    <p:sldLayoutId id="2147484192" r:id="rId6"/>
    <p:sldLayoutId id="2147484193" r:id="rId7"/>
    <p:sldLayoutId id="2147484194" r:id="rId8"/>
    <p:sldLayoutId id="2147484195" r:id="rId9"/>
    <p:sldLayoutId id="2147484196" r:id="rId10"/>
    <p:sldLayoutId id="2147484197" r:id="rId11"/>
    <p:sldLayoutId id="2147484198" r:id="rId12"/>
    <p:sldLayoutId id="2147484199" r:id="rId13"/>
    <p:sldLayoutId id="2147484200" r:id="rId14"/>
    <p:sldLayoutId id="2147484201" r:id="rId15"/>
    <p:sldLayoutId id="2147484202" r:id="rId16"/>
    <p:sldLayoutId id="2147484203" r:id="rId17"/>
    <p:sldLayoutId id="2147484204" r:id="rId18"/>
    <p:sldLayoutId id="2147484205" r:id="rId19"/>
    <p:sldLayoutId id="2147484206" r:id="rId20"/>
    <p:sldLayoutId id="2147484207" r:id="rId21"/>
    <p:sldLayoutId id="2147484208" r:id="rId22"/>
    <p:sldLayoutId id="2147484209" r:id="rId23"/>
    <p:sldLayoutId id="2147484210" r:id="rId24"/>
    <p:sldLayoutId id="2147484211" r:id="rId25"/>
    <p:sldLayoutId id="2147484212" r:id="rId26"/>
    <p:sldLayoutId id="2147484213" r:id="rId27"/>
    <p:sldLayoutId id="2147484214" r:id="rId28"/>
    <p:sldLayoutId id="2147484215" r:id="rId29"/>
    <p:sldLayoutId id="2147484216" r:id="rId30"/>
    <p:sldLayoutId id="2147484217" r:id="rId31"/>
    <p:sldLayoutId id="2147484218" r:id="rId32"/>
    <p:sldLayoutId id="2147484220" r:id="rId33"/>
    <p:sldLayoutId id="2147484221" r:id="rId34"/>
    <p:sldLayoutId id="2147484222" r:id="rId35"/>
    <p:sldLayoutId id="2147484223" r:id="rId36"/>
    <p:sldLayoutId id="2147484224" r:id="rId37"/>
    <p:sldLayoutId id="2147484225" r:id="rId38"/>
    <p:sldLayoutId id="2147484226" r:id="rId39"/>
  </p:sldLayoutIdLst>
  <p:hf hdr="0" dt="0"/>
  <p:txStyles>
    <p:titleStyle>
      <a:lvl1pPr algn="l" defTabSz="457200" rtl="0" eaLnBrk="1" latinLnBrk="0" hangingPunct="1">
        <a:lnSpc>
          <a:spcPct val="80000"/>
        </a:lnSpc>
        <a:spcBef>
          <a:spcPct val="0"/>
        </a:spcBef>
        <a:buNone/>
        <a:defRPr sz="2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0975" marR="0" indent="-180975" algn="l" defTabSz="914400" rtl="0" eaLnBrk="1" fontAlgn="auto" latinLnBrk="0" hangingPunct="1">
        <a:lnSpc>
          <a:spcPct val="100000"/>
        </a:lnSpc>
        <a:spcBef>
          <a:spcPts val="1200"/>
        </a:spcBef>
        <a:spcAft>
          <a:spcPts val="0"/>
        </a:spcAft>
        <a:buClrTx/>
        <a:buSzTx/>
        <a:buFont typeface="Calibri" panose="020F0502020204030204" pitchFamily="34" charset="0"/>
        <a:buChar char="•"/>
        <a:tabLst/>
        <a:defRPr sz="14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361950" marR="0" indent="-180975" algn="l" defTabSz="914400" rtl="0" eaLnBrk="1" fontAlgn="auto" latinLnBrk="0" hangingPunct="1">
        <a:lnSpc>
          <a:spcPct val="100000"/>
        </a:lnSpc>
        <a:spcBef>
          <a:spcPts val="600"/>
        </a:spcBef>
        <a:spcAft>
          <a:spcPts val="0"/>
        </a:spcAft>
        <a:buClrTx/>
        <a:buSzTx/>
        <a:buFont typeface="Lucida Grande"/>
        <a:buChar char="–"/>
        <a:tabLst/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542925" marR="0" indent="-180975" algn="l" defTabSz="914400" rtl="0" eaLnBrk="1" fontAlgn="auto" latinLnBrk="0" hangingPunct="1">
        <a:lnSpc>
          <a:spcPct val="100000"/>
        </a:lnSpc>
        <a:spcBef>
          <a:spcPts val="400"/>
        </a:spcBef>
        <a:spcAft>
          <a:spcPts val="0"/>
        </a:spcAft>
        <a:buClrTx/>
        <a:buSzPct val="80000"/>
        <a:buFont typeface="Symbol" panose="05050102010706020507" pitchFamily="18" charset="2"/>
        <a:buChar char="·"/>
        <a:tabLst/>
        <a:defRPr sz="1100" kern="1200">
          <a:solidFill>
            <a:schemeClr val="tx1"/>
          </a:solidFill>
          <a:latin typeface="+mn-lt"/>
          <a:ea typeface="+mn-ea"/>
          <a:cs typeface="+mn-cs"/>
        </a:defRPr>
      </a:lvl3pPr>
      <a:lvl4pPr marL="627063" marR="0" indent="-179388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0"/>
        </a:spcAft>
        <a:buClrTx/>
        <a:buSzTx/>
        <a:buFont typeface="Lucida Grande"/>
        <a:buChar char="–"/>
        <a:tabLst/>
        <a:defRPr sz="1000" kern="1200">
          <a:solidFill>
            <a:schemeClr val="tx1"/>
          </a:solidFill>
          <a:latin typeface="+mn-lt"/>
          <a:ea typeface="+mn-ea"/>
          <a:cs typeface="+mn-cs"/>
        </a:defRPr>
      </a:lvl4pPr>
      <a:lvl5pPr marL="806450" marR="0" indent="-179388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0"/>
        </a:spcAft>
        <a:buClrTx/>
        <a:buSzTx/>
        <a:buFont typeface="Calibri" panose="020F0502020204030204" pitchFamily="34" charset="0"/>
        <a:buChar char="•"/>
        <a:tabLst/>
        <a:defRPr sz="1000" kern="1200">
          <a:solidFill>
            <a:schemeClr val="tx1"/>
          </a:solidFill>
          <a:latin typeface="+mn-lt"/>
          <a:ea typeface="+mn-ea"/>
          <a:cs typeface="+mn-cs"/>
        </a:defRPr>
      </a:lvl5pPr>
      <a:lvl6pPr marL="360000" indent="-180000" algn="l" defTabSz="457200" rtl="0" eaLnBrk="1" latinLnBrk="0" hangingPunct="1">
        <a:lnSpc>
          <a:spcPct val="110000"/>
        </a:lnSpc>
        <a:spcBef>
          <a:spcPts val="0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457200" rtl="0" eaLnBrk="1" latinLnBrk="0" hangingPunct="1">
        <a:lnSpc>
          <a:spcPct val="120000"/>
        </a:lnSpc>
        <a:spcBef>
          <a:spcPts val="0"/>
        </a:spcBef>
        <a:buFont typeface="Arial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457200" rtl="0" eaLnBrk="1" latinLnBrk="0" hangingPunct="1">
        <a:lnSpc>
          <a:spcPct val="120000"/>
        </a:lnSpc>
        <a:spcBef>
          <a:spcPts val="0"/>
        </a:spcBef>
        <a:buFont typeface="Arial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469630" y="0"/>
            <a:ext cx="685800" cy="51435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46404" y="274320"/>
            <a:ext cx="7269480" cy="9941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6404" y="1371600"/>
            <a:ext cx="6446520" cy="32635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8098157" y="748903"/>
            <a:ext cx="142874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88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3/13/2023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7469506" y="3034903"/>
            <a:ext cx="268605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88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69630" y="4629150"/>
            <a:ext cx="685800" cy="445294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27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C60C2248-B95D-984B-A0F4-42B9A4652AA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A8AF4E4-35B3-4C4A-B244-84A26A87F5CB}"/>
              </a:ext>
            </a:extLst>
          </p:cNvPr>
          <p:cNvPicPr>
            <a:picLocks noChangeAspect="1"/>
          </p:cNvPicPr>
          <p:nvPr userDrawn="1"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4807" y="4758909"/>
            <a:ext cx="578644" cy="25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8197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28" r:id="rId1"/>
    <p:sldLayoutId id="2147484229" r:id="rId2"/>
    <p:sldLayoutId id="2147484230" r:id="rId3"/>
    <p:sldLayoutId id="2147484231" r:id="rId4"/>
    <p:sldLayoutId id="2147484232" r:id="rId5"/>
    <p:sldLayoutId id="2147484233" r:id="rId6"/>
    <p:sldLayoutId id="2147484234" r:id="rId7"/>
    <p:sldLayoutId id="2147484235" r:id="rId8"/>
    <p:sldLayoutId id="2147484236" r:id="rId9"/>
    <p:sldLayoutId id="2147484237" r:id="rId10"/>
    <p:sldLayoutId id="2147484238" r:id="rId11"/>
    <p:sldLayoutId id="2147484239" r:id="rId12"/>
    <p:sldLayoutId id="2147484240" r:id="rId13"/>
    <p:sldLayoutId id="2147483896" r:id="rId14"/>
    <p:sldLayoutId id="2147483765" r:id="rId15"/>
    <p:sldLayoutId id="2147483768" r:id="rId16"/>
    <p:sldLayoutId id="2147483767" r:id="rId17"/>
    <p:sldLayoutId id="2147483766" r:id="rId18"/>
    <p:sldLayoutId id="2147483720" r:id="rId19"/>
    <p:sldLayoutId id="2147483764" r:id="rId20"/>
    <p:sldLayoutId id="2147483781" r:id="rId21"/>
    <p:sldLayoutId id="2147483785" r:id="rId22"/>
    <p:sldLayoutId id="2147483791" r:id="rId23"/>
    <p:sldLayoutId id="2147483793" r:id="rId24"/>
    <p:sldLayoutId id="2147483773" r:id="rId25"/>
  </p:sldLayoutIdLst>
  <p:hf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 spc="-38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37160" indent="-137160" algn="l" defTabSz="685800" rtl="0" eaLnBrk="1" latinLnBrk="0" hangingPunct="1">
        <a:lnSpc>
          <a:spcPct val="95000"/>
        </a:lnSpc>
        <a:spcBef>
          <a:spcPts val="1050"/>
        </a:spcBef>
        <a:spcAft>
          <a:spcPts val="150"/>
        </a:spcAft>
        <a:buClr>
          <a:schemeClr val="accent1"/>
        </a:buClr>
        <a:buSzPct val="80000"/>
        <a:buFont typeface="Arial" pitchFamily="34" charset="0"/>
        <a:buChar char="•"/>
        <a:defRPr sz="1350" kern="1200" spc="8" baseline="0">
          <a:solidFill>
            <a:schemeClr val="tx1"/>
          </a:solidFill>
          <a:latin typeface="+mn-lt"/>
          <a:ea typeface="+mn-ea"/>
          <a:cs typeface="+mn-cs"/>
        </a:defRPr>
      </a:lvl1pPr>
      <a:lvl2pPr marL="342900" indent="-137160" algn="l" defTabSz="685800" rtl="0" eaLnBrk="1" latinLnBrk="0" hangingPunct="1">
        <a:lnSpc>
          <a:spcPct val="90000"/>
        </a:lnSpc>
        <a:spcBef>
          <a:spcPts val="225"/>
        </a:spcBef>
        <a:spcAft>
          <a:spcPts val="225"/>
        </a:spcAft>
        <a:buClr>
          <a:schemeClr val="accent1"/>
        </a:buClr>
        <a:buFont typeface="Wingdings 2" pitchFamily="18" charset="2"/>
        <a:buChar char=""/>
        <a:defRPr sz="12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548640" indent="-137160" algn="l" defTabSz="685800" rtl="0" eaLnBrk="1" latinLnBrk="0" hangingPunct="1">
        <a:lnSpc>
          <a:spcPct val="90000"/>
        </a:lnSpc>
        <a:spcBef>
          <a:spcPts val="225"/>
        </a:spcBef>
        <a:spcAft>
          <a:spcPts val="225"/>
        </a:spcAft>
        <a:buClr>
          <a:schemeClr val="accent1"/>
        </a:buClr>
        <a:buFont typeface="Wingdings 2" pitchFamily="18" charset="2"/>
        <a:buChar char=""/>
        <a:defRPr sz="105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754380" indent="-137160" algn="l" defTabSz="685800" rtl="0" eaLnBrk="1" latinLnBrk="0" hangingPunct="1">
        <a:lnSpc>
          <a:spcPct val="90000"/>
        </a:lnSpc>
        <a:spcBef>
          <a:spcPts val="225"/>
        </a:spcBef>
        <a:spcAft>
          <a:spcPts val="225"/>
        </a:spcAft>
        <a:buClr>
          <a:schemeClr val="accent1"/>
        </a:buClr>
        <a:buFont typeface="Wingdings 2" pitchFamily="18" charset="2"/>
        <a:buChar char=""/>
        <a:defRPr sz="105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960120" indent="-137160" algn="l" defTabSz="685800" rtl="0" eaLnBrk="1" latinLnBrk="0" hangingPunct="1">
        <a:lnSpc>
          <a:spcPct val="90000"/>
        </a:lnSpc>
        <a:spcBef>
          <a:spcPts val="225"/>
        </a:spcBef>
        <a:spcAft>
          <a:spcPts val="225"/>
        </a:spcAft>
        <a:buClr>
          <a:schemeClr val="accent1"/>
        </a:buClr>
        <a:buFont typeface="Wingdings 2" pitchFamily="18" charset="2"/>
        <a:buChar char=""/>
        <a:defRPr sz="105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200000" indent="-171450" algn="l" defTabSz="685800" rtl="0" eaLnBrk="1" latinLnBrk="0" hangingPunct="1">
        <a:lnSpc>
          <a:spcPct val="90000"/>
        </a:lnSpc>
        <a:spcBef>
          <a:spcPts val="225"/>
        </a:spcBef>
        <a:spcAft>
          <a:spcPts val="225"/>
        </a:spcAft>
        <a:buClr>
          <a:schemeClr val="accent1"/>
        </a:buClr>
        <a:buFont typeface="Wingdings 2" pitchFamily="18" charset="2"/>
        <a:buChar char=""/>
        <a:defRPr sz="105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425000" indent="-171450" algn="l" defTabSz="685800" rtl="0" eaLnBrk="1" latinLnBrk="0" hangingPunct="1">
        <a:lnSpc>
          <a:spcPct val="90000"/>
        </a:lnSpc>
        <a:spcBef>
          <a:spcPts val="225"/>
        </a:spcBef>
        <a:spcAft>
          <a:spcPts val="225"/>
        </a:spcAft>
        <a:buClr>
          <a:schemeClr val="accent1"/>
        </a:buClr>
        <a:buFont typeface="Wingdings 2" pitchFamily="18" charset="2"/>
        <a:buChar char=""/>
        <a:defRPr sz="105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650000" indent="-171450" algn="l" defTabSz="685800" rtl="0" eaLnBrk="1" latinLnBrk="0" hangingPunct="1">
        <a:lnSpc>
          <a:spcPct val="90000"/>
        </a:lnSpc>
        <a:spcBef>
          <a:spcPts val="225"/>
        </a:spcBef>
        <a:spcAft>
          <a:spcPts val="225"/>
        </a:spcAft>
        <a:buClr>
          <a:schemeClr val="accent1"/>
        </a:buClr>
        <a:buFont typeface="Wingdings 2" pitchFamily="18" charset="2"/>
        <a:buChar char=""/>
        <a:defRPr sz="105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1875000" indent="-171450" algn="l" defTabSz="685800" rtl="0" eaLnBrk="1" latinLnBrk="0" hangingPunct="1">
        <a:lnSpc>
          <a:spcPct val="90000"/>
        </a:lnSpc>
        <a:spcBef>
          <a:spcPts val="225"/>
        </a:spcBef>
        <a:spcAft>
          <a:spcPts val="225"/>
        </a:spcAft>
        <a:buClr>
          <a:schemeClr val="accent1"/>
        </a:buClr>
        <a:buFont typeface="Wingdings 2" pitchFamily="18" charset="2"/>
        <a:buChar char=""/>
        <a:defRPr sz="105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6350"/>
            <a:ext cx="9144000" cy="5149850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8001" y="457200"/>
            <a:ext cx="6447501" cy="9906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1620442"/>
            <a:ext cx="6447501" cy="29105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03850" y="4531022"/>
            <a:ext cx="683954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3/13/2023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08001" y="4531022"/>
            <a:ext cx="472320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42998" y="4531022"/>
            <a:ext cx="512504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accent1"/>
                </a:solidFill>
              </a:defRPr>
            </a:lvl1pPr>
          </a:lstStyle>
          <a:p>
            <a:fld id="{C60C2248-B95D-984B-A0F4-42B9A4652AA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C96A0F3-BEA1-4215-8AC3-C8303503C825}"/>
              </a:ext>
            </a:extLst>
          </p:cNvPr>
          <p:cNvPicPr>
            <a:picLocks noChangeAspect="1"/>
          </p:cNvPicPr>
          <p:nvPr userDrawn="1"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4807" y="4758909"/>
            <a:ext cx="578644" cy="25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5282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43" r:id="rId1"/>
    <p:sldLayoutId id="2147484244" r:id="rId2"/>
    <p:sldLayoutId id="2147484245" r:id="rId3"/>
    <p:sldLayoutId id="2147484246" r:id="rId4"/>
    <p:sldLayoutId id="2147484247" r:id="rId5"/>
    <p:sldLayoutId id="2147484248" r:id="rId6"/>
    <p:sldLayoutId id="2147484249" r:id="rId7"/>
    <p:sldLayoutId id="2147484250" r:id="rId8"/>
    <p:sldLayoutId id="2147484251" r:id="rId9"/>
    <p:sldLayoutId id="2147484252" r:id="rId10"/>
    <p:sldLayoutId id="2147484253" r:id="rId11"/>
    <p:sldLayoutId id="2147484254" r:id="rId12"/>
    <p:sldLayoutId id="2147484255" r:id="rId13"/>
    <p:sldLayoutId id="2147484256" r:id="rId14"/>
    <p:sldLayoutId id="2147484257" r:id="rId15"/>
    <p:sldLayoutId id="2147484258" r:id="rId16"/>
    <p:sldLayoutId id="2147484259" r:id="rId17"/>
  </p:sldLayoutIdLst>
  <p:hf hdr="0" dt="0"/>
  <p:txStyles>
    <p:titleStyle>
      <a:lvl1pPr algn="l" defTabSz="342900" rtl="0" eaLnBrk="1" latinLnBrk="0" hangingPunct="1">
        <a:spcBef>
          <a:spcPct val="0"/>
        </a:spcBef>
        <a:buNone/>
        <a:defRPr sz="27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57175" indent="-257175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2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mailto:processed@group.com" TargetMode="External"/><Relationship Id="rId2" Type="http://schemas.openxmlformats.org/officeDocument/2006/relationships/hyperlink" Target="mailto:nofilestoday@group.com" TargetMode="External"/><Relationship Id="rId1" Type="http://schemas.openxmlformats.org/officeDocument/2006/relationships/slideLayout" Target="../slideLayouts/slideLayout52.xml"/><Relationship Id="rId4" Type="http://schemas.openxmlformats.org/officeDocument/2006/relationships/hyperlink" Target="mailto:disobedient@group.com" TargetMode="Externa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893A64-CEC6-4D85-A523-D6EC9AEA1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437" y="1097280"/>
            <a:ext cx="5469572" cy="1827876"/>
          </a:xfrm>
        </p:spPr>
        <p:txBody>
          <a:bodyPr/>
          <a:lstStyle/>
          <a:p>
            <a:r>
              <a:rPr lang="en-US" sz="4400" dirty="0"/>
              <a:t>UNIX and Shell</a:t>
            </a:r>
            <a:br>
              <a:rPr lang="en-US" sz="4400" dirty="0"/>
            </a:br>
            <a:r>
              <a:rPr lang="en-US" sz="4400" dirty="0"/>
              <a:t>Programming</a:t>
            </a:r>
            <a:br>
              <a:rPr lang="en-US" sz="4400" dirty="0"/>
            </a:br>
            <a:r>
              <a:rPr lang="en-US" sz="4400" dirty="0"/>
              <a:t>concepts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D0FF88-7E35-450B-9ADA-2DB98C642CC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2249" y="3213101"/>
            <a:ext cx="3866051" cy="1155700"/>
          </a:xfrm>
          <a:solidFill>
            <a:srgbClr val="FFFFFF"/>
          </a:solidFill>
        </p:spPr>
        <p:txBody>
          <a:bodyPr>
            <a:normAutofit/>
          </a:bodyPr>
          <a:lstStyle/>
          <a:p>
            <a:r>
              <a:rPr lang="en-US" dirty="0">
                <a:solidFill>
                  <a:srgbClr val="4BCD3E"/>
                </a:solidFill>
              </a:rPr>
              <a:t>Date : 13</a:t>
            </a:r>
            <a:r>
              <a:rPr lang="en-US" baseline="30000" dirty="0">
                <a:solidFill>
                  <a:srgbClr val="4BCD3E"/>
                </a:solidFill>
              </a:rPr>
              <a:t>th</a:t>
            </a:r>
            <a:r>
              <a:rPr lang="en-US" dirty="0">
                <a:solidFill>
                  <a:srgbClr val="4BCD3E"/>
                </a:solidFill>
              </a:rPr>
              <a:t> – 17</a:t>
            </a:r>
            <a:r>
              <a:rPr lang="en-US" baseline="30000" dirty="0">
                <a:solidFill>
                  <a:srgbClr val="4BCD3E"/>
                </a:solidFill>
              </a:rPr>
              <a:t>th</a:t>
            </a:r>
            <a:r>
              <a:rPr lang="en-US" dirty="0">
                <a:solidFill>
                  <a:srgbClr val="4BCD3E"/>
                </a:solidFill>
              </a:rPr>
              <a:t> Mar-2022</a:t>
            </a:r>
          </a:p>
          <a:p>
            <a:r>
              <a:rPr lang="en-US" dirty="0">
                <a:solidFill>
                  <a:srgbClr val="4BCD3E"/>
                </a:solidFill>
              </a:rPr>
              <a:t>Presenter : </a:t>
            </a:r>
            <a:r>
              <a:rPr lang="en-US" sz="1800" dirty="0">
                <a:solidFill>
                  <a:srgbClr val="4BCD3E"/>
                </a:solidFill>
                <a:latin typeface="Arial Black" panose="020B0A04020102020204" pitchFamily="34" charset="0"/>
              </a:rPr>
              <a:t>SUMIT CHAUDHURI</a:t>
            </a:r>
            <a:br>
              <a:rPr lang="en-US" dirty="0">
                <a:solidFill>
                  <a:srgbClr val="4BCD3E"/>
                </a:solidFill>
              </a:rPr>
            </a:br>
            <a:r>
              <a:rPr lang="en-US" dirty="0">
                <a:solidFill>
                  <a:srgbClr val="4BCD3E"/>
                </a:solidFill>
              </a:rPr>
              <a:t>	 </a:t>
            </a:r>
            <a:r>
              <a:rPr lang="fr-FR" sz="1400" dirty="0">
                <a:solidFill>
                  <a:srgbClr val="4BCD3E"/>
                </a:solidFill>
                <a:latin typeface="Arial Black" panose="020B0A04020102020204" pitchFamily="34" charset="0"/>
              </a:rPr>
              <a:t>CX</a:t>
            </a:r>
            <a:r>
              <a:rPr lang="fr-FR" sz="1200" dirty="0">
                <a:solidFill>
                  <a:srgbClr val="4BCD3E"/>
                </a:solidFill>
              </a:rPr>
              <a:t> - </a:t>
            </a:r>
            <a:r>
              <a:rPr lang="fr-FR" sz="1400" dirty="0">
                <a:solidFill>
                  <a:srgbClr val="4BCD3E"/>
                </a:solidFill>
                <a:latin typeface="Arial Black" panose="020B0A04020102020204" pitchFamily="34" charset="0"/>
              </a:rPr>
              <a:t>CLIENT EXPERIENCE</a:t>
            </a:r>
            <a:endParaRPr lang="en-US" dirty="0">
              <a:solidFill>
                <a:srgbClr val="4BCD3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44958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5D1CD-F81C-46A9-A276-4CACC48F5E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382" y="254223"/>
            <a:ext cx="7919460" cy="429065"/>
          </a:xfrm>
          <a:solidFill>
            <a:srgbClr val="4BCD3E"/>
          </a:solidFill>
        </p:spPr>
        <p:txBody>
          <a:bodyPr>
            <a:normAutofit/>
          </a:bodyPr>
          <a:lstStyle/>
          <a:p>
            <a:r>
              <a:rPr lang="en-US" altLang="en-US" sz="1800" b="1" dirty="0">
                <a:solidFill>
                  <a:schemeClr val="bg1"/>
                </a:solidFill>
                <a:latin typeface="Calibri body"/>
              </a:rPr>
              <a:t>UNIX LOGIN</a:t>
            </a:r>
            <a:endParaRPr lang="en-US" sz="1800" b="1" dirty="0">
              <a:solidFill>
                <a:schemeClr val="bg1"/>
              </a:solidFill>
              <a:latin typeface="Calibri body"/>
              <a:cs typeface="Arial" panose="020B060402020202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4E4953-7934-454B-9848-A5FD16CD1F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22339" y="4852319"/>
            <a:ext cx="468000" cy="291181"/>
          </a:xfrm>
        </p:spPr>
        <p:txBody>
          <a:bodyPr>
            <a:normAutofit fontScale="55000" lnSpcReduction="20000"/>
          </a:bodyPr>
          <a:lstStyle/>
          <a:p>
            <a:fld id="{C60C2248-B95D-984B-A0F4-42B9A4652AA7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A88E410-E6A1-4678-A687-3CA7F9E7608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60382" y="813081"/>
            <a:ext cx="7712464" cy="4039237"/>
          </a:xfrm>
        </p:spPr>
        <p:txBody>
          <a:bodyPr/>
          <a:lstStyle/>
          <a:p>
            <a:r>
              <a:rPr lang="en-US" b="1" dirty="0"/>
              <a:t>Via Windows terminal</a:t>
            </a:r>
            <a:br>
              <a:rPr lang="en-US" dirty="0"/>
            </a:br>
            <a:r>
              <a:rPr lang="en-US" dirty="0"/>
              <a:t>There are many emulators available for Windows to connect with Unix machine. </a:t>
            </a:r>
            <a:r>
              <a:rPr lang="en-US" dirty="0" err="1"/>
              <a:t>PuTTy</a:t>
            </a:r>
            <a:r>
              <a:rPr lang="en-US" dirty="0"/>
              <a:t>, </a:t>
            </a:r>
            <a:r>
              <a:rPr lang="en-US" dirty="0" err="1"/>
              <a:t>ReflextionX</a:t>
            </a:r>
            <a:r>
              <a:rPr lang="en-US" dirty="0"/>
              <a:t>, </a:t>
            </a:r>
            <a:r>
              <a:rPr lang="en-US" dirty="0" err="1"/>
              <a:t>HummingBird</a:t>
            </a:r>
            <a:r>
              <a:rPr lang="en-US" dirty="0"/>
              <a:t>, Telnet etc. Below screen shot is an example of Putty connection with a Linux box.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AF01C6-A63C-4B83-88DE-D8A4E17ACB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414" y="1561756"/>
            <a:ext cx="5608320" cy="289994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BA5B91B-8E79-4582-881F-DB97A05A6968}"/>
              </a:ext>
            </a:extLst>
          </p:cNvPr>
          <p:cNvSpPr txBox="1"/>
          <p:nvPr/>
        </p:nvSpPr>
        <p:spPr>
          <a:xfrm>
            <a:off x="6786880" y="1561756"/>
            <a:ext cx="1097280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Windows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55A332-90EA-4659-BF72-9AD3969B19F9}"/>
              </a:ext>
            </a:extLst>
          </p:cNvPr>
          <p:cNvSpPr txBox="1"/>
          <p:nvPr/>
        </p:nvSpPr>
        <p:spPr>
          <a:xfrm>
            <a:off x="6786880" y="2079915"/>
            <a:ext cx="1097280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Putty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315B372-0187-4ED6-8A50-E43584A375FA}"/>
              </a:ext>
            </a:extLst>
          </p:cNvPr>
          <p:cNvSpPr txBox="1"/>
          <p:nvPr/>
        </p:nvSpPr>
        <p:spPr>
          <a:xfrm>
            <a:off x="6786880" y="2571750"/>
            <a:ext cx="1285966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Login credentials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BC2F04B-BE63-4BAB-9EAC-F7F312B1918B}"/>
              </a:ext>
            </a:extLst>
          </p:cNvPr>
          <p:cNvSpPr txBox="1"/>
          <p:nvPr/>
        </p:nvSpPr>
        <p:spPr>
          <a:xfrm>
            <a:off x="6786880" y="3481201"/>
            <a:ext cx="1402080" cy="9233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Successfully connected with Linux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D75EA12-0E0F-44FC-9C1A-DACD6E4A6127}"/>
              </a:ext>
            </a:extLst>
          </p:cNvPr>
          <p:cNvCxnSpPr>
            <a:stCxn id="5" idx="1"/>
          </p:cNvCxnSpPr>
          <p:nvPr/>
        </p:nvCxnSpPr>
        <p:spPr>
          <a:xfrm flipH="1">
            <a:off x="6048587" y="1746422"/>
            <a:ext cx="738293" cy="1094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524F284-6DDB-40F1-A37E-4F53C2B78D3F}"/>
              </a:ext>
            </a:extLst>
          </p:cNvPr>
          <p:cNvCxnSpPr>
            <a:cxnSpLocks/>
          </p:cNvCxnSpPr>
          <p:nvPr/>
        </p:nvCxnSpPr>
        <p:spPr>
          <a:xfrm flipH="1">
            <a:off x="3129280" y="2234281"/>
            <a:ext cx="3657601" cy="1094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2C41A76-A9C5-47DE-AA14-811CE5A516E5}"/>
              </a:ext>
            </a:extLst>
          </p:cNvPr>
          <p:cNvCxnSpPr>
            <a:cxnSpLocks/>
          </p:cNvCxnSpPr>
          <p:nvPr/>
        </p:nvCxnSpPr>
        <p:spPr>
          <a:xfrm flipH="1" flipV="1">
            <a:off x="3881120" y="1893620"/>
            <a:ext cx="2905762" cy="9602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1188A63-13F0-493F-803B-CC196DFCA789}"/>
              </a:ext>
            </a:extLst>
          </p:cNvPr>
          <p:cNvCxnSpPr>
            <a:cxnSpLocks/>
          </p:cNvCxnSpPr>
          <p:nvPr/>
        </p:nvCxnSpPr>
        <p:spPr>
          <a:xfrm flipH="1" flipV="1">
            <a:off x="3820160" y="3387239"/>
            <a:ext cx="2966723" cy="4465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4126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5D1CD-F81C-46A9-A276-4CACC48F5E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382" y="254223"/>
            <a:ext cx="7919460" cy="429065"/>
          </a:xfrm>
          <a:solidFill>
            <a:srgbClr val="4BCD3E"/>
          </a:solidFill>
        </p:spPr>
        <p:txBody>
          <a:bodyPr>
            <a:normAutofit/>
          </a:bodyPr>
          <a:lstStyle/>
          <a:p>
            <a:r>
              <a:rPr lang="en-US" altLang="en-US" sz="1800" b="1" dirty="0">
                <a:solidFill>
                  <a:schemeClr val="bg1"/>
                </a:solidFill>
                <a:latin typeface="Calibri body"/>
              </a:rPr>
              <a:t>UNIX COMMANDS (</a:t>
            </a:r>
            <a:r>
              <a:rPr lang="en-US" altLang="en-US" sz="1800" b="1" dirty="0" err="1">
                <a:solidFill>
                  <a:schemeClr val="bg1"/>
                </a:solidFill>
                <a:latin typeface="Calibri body"/>
              </a:rPr>
              <a:t>mkdir</a:t>
            </a:r>
            <a:r>
              <a:rPr lang="en-US" altLang="en-US" sz="1800" b="1" dirty="0">
                <a:solidFill>
                  <a:schemeClr val="bg1"/>
                </a:solidFill>
                <a:latin typeface="Calibri body"/>
              </a:rPr>
              <a:t>, </a:t>
            </a:r>
            <a:r>
              <a:rPr lang="en-US" altLang="en-US" sz="1800" b="1" dirty="0" err="1">
                <a:solidFill>
                  <a:schemeClr val="bg1"/>
                </a:solidFill>
                <a:latin typeface="Calibri body"/>
              </a:rPr>
              <a:t>rmdir</a:t>
            </a:r>
            <a:r>
              <a:rPr lang="en-US" altLang="en-US" sz="1800" b="1" dirty="0">
                <a:solidFill>
                  <a:schemeClr val="bg1"/>
                </a:solidFill>
                <a:latin typeface="Calibri body"/>
              </a:rPr>
              <a:t>, man)</a:t>
            </a:r>
            <a:endParaRPr lang="en-US" sz="1800" b="1" dirty="0">
              <a:solidFill>
                <a:schemeClr val="bg1"/>
              </a:solidFill>
              <a:latin typeface="Calibri body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4E4953-7934-454B-9848-A5FD16CD1F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22339" y="4852319"/>
            <a:ext cx="468000" cy="291181"/>
          </a:xfrm>
        </p:spPr>
        <p:txBody>
          <a:bodyPr>
            <a:normAutofit fontScale="55000" lnSpcReduction="20000"/>
          </a:bodyPr>
          <a:lstStyle/>
          <a:p>
            <a:fld id="{C60C2248-B95D-984B-A0F4-42B9A4652AA7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A88E410-E6A1-4678-A687-3CA7F9E7608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60382" y="813081"/>
            <a:ext cx="7712464" cy="4241519"/>
          </a:xfrm>
        </p:spPr>
        <p:txBody>
          <a:bodyPr>
            <a:normAutofit fontScale="92500" lnSpcReduction="1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altLang="en-US" sz="1400" dirty="0"/>
              <a:t>Command	-	</a:t>
            </a:r>
            <a:r>
              <a:rPr lang="en-US" altLang="en-US" sz="1400" dirty="0" err="1"/>
              <a:t>mkdir</a:t>
            </a:r>
            <a:r>
              <a:rPr lang="en-US" altLang="en-US" sz="1400" dirty="0"/>
              <a:t>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en-US" sz="1400" dirty="0"/>
              <a:t>Description	-	Creates one or more new directories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en-US" sz="1400" dirty="0"/>
              <a:t>Example	-	</a:t>
            </a:r>
            <a:r>
              <a:rPr lang="en-US" altLang="en-US" sz="1400" dirty="0" err="1"/>
              <a:t>mkdir</a:t>
            </a:r>
            <a:r>
              <a:rPr lang="en-US" altLang="en-US" sz="1400" dirty="0"/>
              <a:t> test </a:t>
            </a:r>
            <a:r>
              <a:rPr lang="en-US" altLang="en-US" sz="1400" dirty="0">
                <a:solidFill>
                  <a:schemeClr val="hlink"/>
                </a:solidFill>
              </a:rPr>
              <a:t>or</a:t>
            </a:r>
            <a:br>
              <a:rPr lang="en-US" altLang="en-US" sz="1400" dirty="0"/>
            </a:br>
            <a:r>
              <a:rPr lang="en-US" altLang="en-US" sz="1400" dirty="0"/>
              <a:t>			</a:t>
            </a:r>
            <a:r>
              <a:rPr lang="en-US" altLang="en-US" sz="1400" dirty="0" err="1"/>
              <a:t>mkdir</a:t>
            </a:r>
            <a:r>
              <a:rPr lang="en-US" altLang="en-US" sz="1400" dirty="0"/>
              <a:t> test1 test2 </a:t>
            </a:r>
            <a:r>
              <a:rPr lang="en-US" altLang="en-US" sz="1400" dirty="0">
                <a:solidFill>
                  <a:schemeClr val="hlink"/>
                </a:solidFill>
              </a:rPr>
              <a:t>or</a:t>
            </a:r>
            <a:br>
              <a:rPr lang="en-US" altLang="en-US" sz="1400" dirty="0"/>
            </a:br>
            <a:r>
              <a:rPr lang="en-US" altLang="en-US" sz="1400" dirty="0"/>
              <a:t>      			</a:t>
            </a:r>
            <a:r>
              <a:rPr lang="en-US" altLang="en-US" sz="1400" dirty="0" err="1"/>
              <a:t>mkdir</a:t>
            </a:r>
            <a:r>
              <a:rPr lang="en-US" altLang="en-US" sz="1400" dirty="0"/>
              <a:t> /home/user/</a:t>
            </a:r>
            <a:r>
              <a:rPr lang="en-US" altLang="en-US" sz="1400" dirty="0" err="1"/>
              <a:t>mydir</a:t>
            </a:r>
            <a:endParaRPr lang="en-US" altLang="en-US" sz="140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altLang="en-US" sz="1400" b="1" dirty="0">
                <a:solidFill>
                  <a:schemeClr val="hlink"/>
                </a:solidFill>
              </a:rPr>
              <a:t>Note</a:t>
            </a:r>
            <a:r>
              <a:rPr lang="en-US" altLang="en-US" sz="1400" dirty="0">
                <a:solidFill>
                  <a:schemeClr val="hlink"/>
                </a:solidFill>
              </a:rPr>
              <a:t>: To make a new directory you must have write permission in the parent directory.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en-US" sz="1400" dirty="0"/>
              <a:t>Command	-	</a:t>
            </a:r>
            <a:r>
              <a:rPr lang="en-US" altLang="en-US" sz="1400" dirty="0" err="1"/>
              <a:t>rmdir</a:t>
            </a:r>
            <a:r>
              <a:rPr lang="en-US" altLang="en-US" sz="1400" dirty="0"/>
              <a:t>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en-US" sz="1400" dirty="0"/>
              <a:t>Description 	-	Removes a directory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en-US" sz="1400" dirty="0"/>
              <a:t>Example	-	</a:t>
            </a:r>
            <a:r>
              <a:rPr lang="en-US" altLang="en-US" sz="1400" dirty="0" err="1"/>
              <a:t>rmdir</a:t>
            </a:r>
            <a:r>
              <a:rPr lang="en-US" altLang="en-US" sz="1400" dirty="0"/>
              <a:t> test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en-US" sz="1400" dirty="0">
                <a:solidFill>
                  <a:schemeClr val="hlink"/>
                </a:solidFill>
              </a:rPr>
              <a:t>Note: Make sure that directory should be empty. More details will be explained under ‘rm’ command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en-US" sz="1400" dirty="0"/>
              <a:t>Command	-	man or --help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en-US" sz="1400" dirty="0"/>
              <a:t>Description 	-	An interface to the on-line reference manuals.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en-US" sz="1400" dirty="0"/>
              <a:t>Example	-	man </a:t>
            </a:r>
            <a:r>
              <a:rPr lang="en-US" altLang="en-US" sz="1400" dirty="0" err="1"/>
              <a:t>man</a:t>
            </a:r>
            <a:r>
              <a:rPr lang="en-US" altLang="en-US" sz="1400" dirty="0"/>
              <a:t>, man </a:t>
            </a:r>
            <a:r>
              <a:rPr lang="en-US" altLang="en-US" sz="1400" dirty="0" err="1"/>
              <a:t>mkdir</a:t>
            </a:r>
            <a:r>
              <a:rPr lang="en-US" altLang="en-US" sz="1400" dirty="0"/>
              <a:t>, man </a:t>
            </a:r>
            <a:r>
              <a:rPr lang="en-US" altLang="en-US" sz="1400" dirty="0" err="1"/>
              <a:t>rmdir</a:t>
            </a:r>
            <a:br>
              <a:rPr lang="en-US" altLang="en-US" sz="1400" dirty="0"/>
            </a:br>
            <a:r>
              <a:rPr lang="en-US" altLang="en-US" sz="1400" dirty="0"/>
              <a:t>			</a:t>
            </a:r>
            <a:r>
              <a:rPr lang="en-US" altLang="en-US" sz="1400" dirty="0">
                <a:solidFill>
                  <a:srgbClr val="0070C0"/>
                </a:solidFill>
              </a:rPr>
              <a:t>or</a:t>
            </a:r>
            <a:r>
              <a:rPr lang="en-US" altLang="en-US" sz="1400" dirty="0"/>
              <a:t> cp --help</a:t>
            </a:r>
          </a:p>
          <a:p>
            <a:pPr lvl="3">
              <a:buFont typeface="Wingdings" panose="05000000000000000000" pitchFamily="2" charset="2"/>
              <a:buChar char="Ø"/>
            </a:pPr>
            <a:endParaRPr lang="en-US" altLang="en-US" sz="1100" dirty="0"/>
          </a:p>
          <a:p>
            <a:pPr>
              <a:buFont typeface="Wingdings" panose="05000000000000000000" pitchFamily="2" charset="2"/>
              <a:buNone/>
            </a:pPr>
            <a:endParaRPr lang="en-US" altLang="en-US" sz="14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31584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5D1CD-F81C-46A9-A276-4CACC48F5E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382" y="254223"/>
            <a:ext cx="7919460" cy="429065"/>
          </a:xfrm>
          <a:solidFill>
            <a:srgbClr val="4BCD3E"/>
          </a:solidFill>
        </p:spPr>
        <p:txBody>
          <a:bodyPr>
            <a:normAutofit/>
          </a:bodyPr>
          <a:lstStyle/>
          <a:p>
            <a:r>
              <a:rPr lang="en-US" altLang="en-US" sz="1800" b="1" dirty="0">
                <a:solidFill>
                  <a:schemeClr val="bg1"/>
                </a:solidFill>
                <a:latin typeface="Calibri body"/>
              </a:rPr>
              <a:t>UNIX COMMANDS (cd, </a:t>
            </a:r>
            <a:r>
              <a:rPr lang="en-US" altLang="en-US" sz="1800" b="1" dirty="0" err="1">
                <a:solidFill>
                  <a:schemeClr val="bg1"/>
                </a:solidFill>
                <a:latin typeface="Calibri body"/>
              </a:rPr>
              <a:t>pwd</a:t>
            </a:r>
            <a:r>
              <a:rPr lang="en-US" altLang="en-US" sz="1800" b="1" dirty="0">
                <a:solidFill>
                  <a:schemeClr val="bg1"/>
                </a:solidFill>
                <a:latin typeface="Calibri body"/>
              </a:rPr>
              <a:t>)</a:t>
            </a:r>
            <a:endParaRPr lang="en-US" sz="1800" b="1" dirty="0">
              <a:solidFill>
                <a:schemeClr val="bg1"/>
              </a:solidFill>
              <a:latin typeface="Calibri body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4E4953-7934-454B-9848-A5FD16CD1F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22339" y="4852319"/>
            <a:ext cx="468000" cy="291181"/>
          </a:xfrm>
        </p:spPr>
        <p:txBody>
          <a:bodyPr>
            <a:normAutofit fontScale="55000" lnSpcReduction="20000"/>
          </a:bodyPr>
          <a:lstStyle/>
          <a:p>
            <a:fld id="{C60C2248-B95D-984B-A0F4-42B9A4652AA7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A88E410-E6A1-4678-A687-3CA7F9E7608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60382" y="813081"/>
            <a:ext cx="7712464" cy="4039237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altLang="en-US" sz="1400" dirty="0"/>
              <a:t>Command	-	cd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en-US" sz="1400" dirty="0"/>
              <a:t>Description 	-	Changes the current directory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en-US" sz="1400" dirty="0"/>
              <a:t>Example	-	cd </a:t>
            </a:r>
            <a:r>
              <a:rPr lang="en-US" altLang="en-US" sz="1400" dirty="0">
                <a:solidFill>
                  <a:schemeClr val="hlink"/>
                </a:solidFill>
              </a:rPr>
              <a:t>or </a:t>
            </a:r>
            <a:br>
              <a:rPr lang="en-US" altLang="en-US" sz="1400" dirty="0"/>
            </a:br>
            <a:r>
              <a:rPr lang="en-US" altLang="en-US" sz="1400" dirty="0"/>
              <a:t>			cd test </a:t>
            </a:r>
            <a:r>
              <a:rPr lang="en-US" altLang="en-US" sz="1400" dirty="0">
                <a:solidFill>
                  <a:schemeClr val="hlink"/>
                </a:solidFill>
              </a:rPr>
              <a:t>or</a:t>
            </a:r>
            <a:br>
              <a:rPr lang="en-US" altLang="en-US" sz="1400" dirty="0"/>
            </a:br>
            <a:r>
              <a:rPr lang="en-US" altLang="en-US" sz="1400" dirty="0"/>
              <a:t>      			cd /home/user/</a:t>
            </a:r>
            <a:r>
              <a:rPr lang="en-US" altLang="en-US" sz="1400" dirty="0" err="1"/>
              <a:t>mydir</a:t>
            </a:r>
            <a:endParaRPr lang="en-US" altLang="en-US" sz="140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altLang="en-US" sz="1400" dirty="0">
                <a:solidFill>
                  <a:schemeClr val="hlink"/>
                </a:solidFill>
              </a:rPr>
              <a:t>Note: It should have execute (search) permission in the specified directory.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US" altLang="en-US" sz="1400" dirty="0"/>
              <a:t>Command	-	</a:t>
            </a:r>
            <a:r>
              <a:rPr lang="en-US" altLang="en-US" sz="1400" dirty="0" err="1"/>
              <a:t>pwd</a:t>
            </a:r>
            <a:endParaRPr lang="en-US" altLang="en-US" sz="1400" dirty="0"/>
          </a:p>
          <a:p>
            <a:pPr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US" altLang="en-US" sz="1400" dirty="0"/>
              <a:t>Description 	-	</a:t>
            </a:r>
            <a:r>
              <a:rPr lang="en-US" altLang="en-US" sz="1400" dirty="0">
                <a:cs typeface="Arial" panose="020B0604020202020204" pitchFamily="34" charset="0"/>
              </a:rPr>
              <a:t>Displays the path name of the working directory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US" altLang="en-US" sz="1400" dirty="0"/>
              <a:t>Example	-         	</a:t>
            </a:r>
            <a:r>
              <a:rPr lang="en-US" altLang="en-US" sz="1400" dirty="0" err="1"/>
              <a:t>pwd</a:t>
            </a:r>
            <a:endParaRPr lang="en-US" altLang="en-US" sz="1400" dirty="0"/>
          </a:p>
          <a:p>
            <a:pPr>
              <a:buFont typeface="Wingdings" panose="05000000000000000000" pitchFamily="2" charset="2"/>
              <a:buChar char="Ø"/>
            </a:pPr>
            <a:endParaRPr lang="en-US" altLang="en-US" sz="1400" dirty="0"/>
          </a:p>
        </p:txBody>
      </p:sp>
    </p:spTree>
    <p:extLst>
      <p:ext uri="{BB962C8B-B14F-4D97-AF65-F5344CB8AC3E}">
        <p14:creationId xmlns:p14="http://schemas.microsoft.com/office/powerpoint/2010/main" val="642147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5D1CD-F81C-46A9-A276-4CACC48F5E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382" y="254223"/>
            <a:ext cx="7919460" cy="429065"/>
          </a:xfrm>
          <a:solidFill>
            <a:srgbClr val="4BCD3E"/>
          </a:solidFill>
        </p:spPr>
        <p:txBody>
          <a:bodyPr>
            <a:normAutofit/>
          </a:bodyPr>
          <a:lstStyle/>
          <a:p>
            <a:r>
              <a:rPr lang="en-US" altLang="en-US" sz="1800" b="1" dirty="0">
                <a:solidFill>
                  <a:schemeClr val="bg1"/>
                </a:solidFill>
                <a:latin typeface="Calibri body"/>
              </a:rPr>
              <a:t>UNIX COMMANDS (clear, touch, date)</a:t>
            </a:r>
            <a:endParaRPr lang="en-US" sz="1800" b="1" dirty="0">
              <a:solidFill>
                <a:schemeClr val="bg1"/>
              </a:solidFill>
              <a:latin typeface="Calibri body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4E4953-7934-454B-9848-A5FD16CD1F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22339" y="4852319"/>
            <a:ext cx="468000" cy="291181"/>
          </a:xfrm>
        </p:spPr>
        <p:txBody>
          <a:bodyPr>
            <a:normAutofit fontScale="55000" lnSpcReduction="20000"/>
          </a:bodyPr>
          <a:lstStyle/>
          <a:p>
            <a:fld id="{C60C2248-B95D-984B-A0F4-42B9A4652AA7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A88E410-E6A1-4678-A687-3CA7F9E7608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60382" y="813081"/>
            <a:ext cx="7712464" cy="4039237"/>
          </a:xfrm>
        </p:spPr>
        <p:txBody>
          <a:bodyPr>
            <a:normAutofit fontScale="92500" lnSpcReduction="1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altLang="en-US" sz="1400" dirty="0"/>
              <a:t>Command	-	clear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en-US" sz="1400" dirty="0"/>
              <a:t>Description 	-	Clear the terminal screen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en-US" sz="1400" dirty="0"/>
              <a:t>Example	-	clear</a:t>
            </a:r>
            <a:br>
              <a:rPr lang="en-US" altLang="en-US" sz="1400" dirty="0"/>
            </a:br>
            <a:endParaRPr lang="en-US" altLang="en-US" sz="140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altLang="en-US" sz="1400" dirty="0"/>
              <a:t>Command	-	touch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en-US" sz="1400" dirty="0"/>
              <a:t>Description 	-	Updates the access and modification times of a file. It also creates a </a:t>
            </a:r>
            <a:br>
              <a:rPr lang="en-US" altLang="en-US" sz="1400" dirty="0"/>
            </a:br>
            <a:r>
              <a:rPr lang="en-US" altLang="en-US" sz="1400" dirty="0"/>
              <a:t>			zero-byte file if it does not exist.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en-US" sz="1400" dirty="0"/>
              <a:t>Example	-	touch </a:t>
            </a:r>
            <a:r>
              <a:rPr lang="en-US" altLang="en-US" sz="1400" dirty="0" err="1"/>
              <a:t>myfile</a:t>
            </a:r>
            <a:r>
              <a:rPr lang="en-US" altLang="en-US" sz="1400" dirty="0"/>
              <a:t> (if does not exist – New file, if exists - Overwrite) </a:t>
            </a:r>
            <a:r>
              <a:rPr lang="en-US" altLang="en-US" sz="1400" dirty="0">
                <a:solidFill>
                  <a:schemeClr val="hlink"/>
                </a:solidFill>
              </a:rPr>
              <a:t>or</a:t>
            </a:r>
            <a:br>
              <a:rPr lang="en-US" altLang="en-US" sz="1400" dirty="0">
                <a:solidFill>
                  <a:schemeClr val="hlink"/>
                </a:solidFill>
              </a:rPr>
            </a:br>
            <a:r>
              <a:rPr lang="en-US" altLang="en-US" sz="1400" dirty="0">
                <a:solidFill>
                  <a:schemeClr val="hlink"/>
                </a:solidFill>
              </a:rPr>
              <a:t>			</a:t>
            </a:r>
            <a:r>
              <a:rPr lang="en-US" altLang="en-US" sz="1400" dirty="0"/>
              <a:t>touch -c -t 201501011212 </a:t>
            </a:r>
            <a:r>
              <a:rPr lang="en-US" altLang="en-US" sz="1400" dirty="0" err="1"/>
              <a:t>myfile</a:t>
            </a:r>
            <a:r>
              <a:rPr lang="en-US" altLang="en-US" sz="1400" dirty="0"/>
              <a:t> [ </a:t>
            </a:r>
            <a:r>
              <a:rPr lang="en-US" altLang="en-US" sz="1400" dirty="0" err="1"/>
              <a:t>yyyymmddhhmm</a:t>
            </a:r>
            <a:r>
              <a:rPr lang="en-US" altLang="en-US" sz="1400" dirty="0"/>
              <a:t>]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en-US" sz="1400" dirty="0"/>
              <a:t>Command	-	date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US" altLang="en-US" sz="1400" dirty="0"/>
              <a:t>Description 	-	Displays or sets the date or time</a:t>
            </a:r>
            <a:endParaRPr lang="en-US" altLang="en-US" sz="1400" dirty="0"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altLang="en-US" sz="1400" dirty="0"/>
              <a:t>Example	-	 date </a:t>
            </a:r>
            <a:r>
              <a:rPr lang="en-US" altLang="en-US" sz="1400" dirty="0">
                <a:solidFill>
                  <a:srgbClr val="0070C0"/>
                </a:solidFill>
              </a:rPr>
              <a:t>or</a:t>
            </a:r>
            <a:br>
              <a:rPr lang="en-US" altLang="en-US" sz="1400" dirty="0"/>
            </a:br>
            <a:r>
              <a:rPr lang="en-US" altLang="en-US" sz="1400" dirty="0"/>
              <a:t>			date +%</a:t>
            </a:r>
            <a:r>
              <a:rPr lang="en-US" altLang="en-US" sz="1400" dirty="0" err="1"/>
              <a:t>m%d%Y%H%M%S</a:t>
            </a:r>
            <a:r>
              <a:rPr lang="en-US" altLang="en-US" sz="1400" dirty="0"/>
              <a:t> </a:t>
            </a:r>
            <a:r>
              <a:rPr lang="en-US" altLang="en-US" sz="1400" dirty="0">
                <a:solidFill>
                  <a:srgbClr val="0070C0"/>
                </a:solidFill>
              </a:rPr>
              <a:t>or</a:t>
            </a:r>
            <a:br>
              <a:rPr lang="en-US" altLang="en-US" sz="1400" dirty="0"/>
            </a:br>
            <a:r>
              <a:rPr lang="en-US" altLang="en-US" sz="1400" dirty="0"/>
              <a:t>			date --date='30 days ago</a:t>
            </a:r>
            <a:r>
              <a:rPr lang="en-US" altLang="en-US" sz="1400"/>
              <a:t>' ‘+%m %d'</a:t>
            </a:r>
            <a:br>
              <a:rPr lang="en-US" altLang="en-US" sz="1400" dirty="0"/>
            </a:br>
            <a:endParaRPr lang="en-US" altLang="en-US" sz="1400" dirty="0"/>
          </a:p>
          <a:p>
            <a:pPr marL="0" indent="0">
              <a:buNone/>
            </a:pPr>
            <a:endParaRPr lang="en-US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6251130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5D1CD-F81C-46A9-A276-4CACC48F5E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382" y="254223"/>
            <a:ext cx="7919460" cy="429065"/>
          </a:xfrm>
          <a:solidFill>
            <a:srgbClr val="4BCD3E"/>
          </a:solidFill>
        </p:spPr>
        <p:txBody>
          <a:bodyPr>
            <a:normAutofit/>
          </a:bodyPr>
          <a:lstStyle/>
          <a:p>
            <a:r>
              <a:rPr lang="en-US" altLang="en-US" sz="1800" b="1" dirty="0">
                <a:solidFill>
                  <a:schemeClr val="bg1"/>
                </a:solidFill>
                <a:latin typeface="Calibri body"/>
              </a:rPr>
              <a:t>UNIX COMMANDS (ls)</a:t>
            </a:r>
            <a:endParaRPr lang="en-US" sz="1800" b="1" dirty="0">
              <a:solidFill>
                <a:schemeClr val="bg1"/>
              </a:solidFill>
              <a:latin typeface="Calibri body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4E4953-7934-454B-9848-A5FD16CD1F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22339" y="4852319"/>
            <a:ext cx="468000" cy="291181"/>
          </a:xfrm>
        </p:spPr>
        <p:txBody>
          <a:bodyPr>
            <a:normAutofit fontScale="55000" lnSpcReduction="20000"/>
          </a:bodyPr>
          <a:lstStyle/>
          <a:p>
            <a:fld id="{C60C2248-B95D-984B-A0F4-42B9A4652AA7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A88E410-E6A1-4678-A687-3CA7F9E7608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60382" y="813081"/>
            <a:ext cx="7712464" cy="4039237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altLang="en-US" sz="1400" dirty="0"/>
              <a:t>Command	-	ls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en-US" sz="1400" dirty="0"/>
              <a:t>Description 	-	Displays the contents of a directory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en-US" sz="1400" dirty="0"/>
              <a:t>Example	-	ls </a:t>
            </a:r>
            <a:r>
              <a:rPr lang="en-US" altLang="en-US" sz="1400" dirty="0">
                <a:solidFill>
                  <a:schemeClr val="hlink"/>
                </a:solidFill>
              </a:rPr>
              <a:t>or</a:t>
            </a:r>
            <a:br>
              <a:rPr lang="en-US" altLang="en-US" sz="1400" dirty="0"/>
            </a:br>
            <a:r>
              <a:rPr lang="en-US" altLang="en-US" sz="1400" dirty="0"/>
              <a:t>      			ls filename </a:t>
            </a:r>
            <a:r>
              <a:rPr lang="en-US" altLang="en-US" sz="1400" dirty="0">
                <a:solidFill>
                  <a:schemeClr val="hlink"/>
                </a:solidFill>
              </a:rPr>
              <a:t>or</a:t>
            </a:r>
            <a:r>
              <a:rPr lang="en-US" altLang="en-US" sz="1400" dirty="0"/>
              <a:t>  </a:t>
            </a:r>
            <a:br>
              <a:rPr lang="en-US" altLang="en-US" sz="1400" dirty="0"/>
            </a:br>
            <a:r>
              <a:rPr lang="en-US" altLang="en-US" sz="1400" dirty="0"/>
              <a:t>			ls directory</a:t>
            </a:r>
            <a:br>
              <a:rPr lang="en-US" altLang="en-US" sz="1400" dirty="0"/>
            </a:br>
            <a:endParaRPr lang="en-US" altLang="en-US" sz="140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altLang="en-US" sz="1400" dirty="0"/>
              <a:t>Illustrations</a:t>
            </a:r>
            <a:br>
              <a:rPr lang="en-US" altLang="en-US" sz="1400" dirty="0"/>
            </a:br>
            <a:r>
              <a:rPr lang="en-US" altLang="en-US" sz="1400" dirty="0"/>
              <a:t>$ls -l myfile.dat</a:t>
            </a:r>
            <a:br>
              <a:rPr lang="en-US" altLang="en-US" sz="1400" dirty="0"/>
            </a:br>
            <a:r>
              <a:rPr lang="en-US" altLang="en-US" sz="1400" dirty="0"/>
              <a:t>-</a:t>
            </a:r>
            <a:r>
              <a:rPr lang="en-US" altLang="en-US" sz="1400" dirty="0" err="1"/>
              <a:t>rw</a:t>
            </a:r>
            <a:r>
              <a:rPr lang="en-US" altLang="en-US" sz="1400" dirty="0"/>
              <a:t>-</a:t>
            </a:r>
            <a:r>
              <a:rPr lang="en-US" altLang="en-US" sz="1400" dirty="0" err="1"/>
              <a:t>rw</a:t>
            </a:r>
            <a:r>
              <a:rPr lang="en-US" altLang="en-US" sz="1400" dirty="0"/>
              <a:t>-r--   	1 	</a:t>
            </a:r>
            <a:r>
              <a:rPr lang="en-US" altLang="en-US" sz="1400" dirty="0" err="1"/>
              <a:t>sumit</a:t>
            </a:r>
            <a:r>
              <a:rPr lang="en-US" altLang="en-US" sz="1400" dirty="0"/>
              <a:t> 	site1        4 Jan 14 02:32 myfile.dat</a:t>
            </a:r>
            <a:br>
              <a:rPr lang="en-US" altLang="en-US" sz="1400" dirty="0"/>
            </a:br>
            <a:endParaRPr lang="en-US" altLang="en-US" sz="1400" dirty="0"/>
          </a:p>
        </p:txBody>
      </p:sp>
      <p:sp>
        <p:nvSpPr>
          <p:cNvPr id="5" name="AutoShape 6">
            <a:extLst>
              <a:ext uri="{FF2B5EF4-FFF2-40B4-BE49-F238E27FC236}">
                <a16:creationId xmlns:a16="http://schemas.microsoft.com/office/drawing/2014/main" id="{7B2D19B9-691B-4A44-B5CB-8A0B1A1363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8645" y="1905000"/>
            <a:ext cx="1080875" cy="536575"/>
          </a:xfrm>
          <a:prstGeom prst="wedgeEllipseCallout">
            <a:avLst>
              <a:gd name="adj1" fmla="val 18065"/>
              <a:gd name="adj2" fmla="val 123079"/>
            </a:avLst>
          </a:prstGeom>
          <a:noFill/>
          <a:ln w="9525">
            <a:solidFill>
              <a:srgbClr val="FF66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spcAft>
                <a:spcPct val="60000"/>
              </a:spcAft>
              <a:buChar char="•"/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spcAft>
                <a:spcPct val="60000"/>
              </a:spcAft>
              <a:buChar char="–"/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spcAft>
                <a:spcPct val="60000"/>
              </a:spcAft>
              <a:buChar char="•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spcAft>
                <a:spcPct val="60000"/>
              </a:spcAft>
              <a:buChar char="–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spcAft>
                <a:spcPct val="60000"/>
              </a:spcAft>
              <a:buChar char="»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60000"/>
              </a:spcAft>
              <a:buChar char="»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60000"/>
              </a:spcAft>
              <a:buChar char="»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60000"/>
              </a:spcAft>
              <a:buChar char="»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60000"/>
              </a:spcAft>
              <a:buChar char="»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400">
                <a:solidFill>
                  <a:schemeClr val="accent2"/>
                </a:solidFill>
              </a:rPr>
              <a:t>Flags</a:t>
            </a:r>
          </a:p>
        </p:txBody>
      </p:sp>
      <p:sp>
        <p:nvSpPr>
          <p:cNvPr id="6" name="AutoShape 5">
            <a:extLst>
              <a:ext uri="{FF2B5EF4-FFF2-40B4-BE49-F238E27FC236}">
                <a16:creationId xmlns:a16="http://schemas.microsoft.com/office/drawing/2014/main" id="{EE928E43-405D-4E0E-B16C-CD501712AF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36754" y="2091859"/>
            <a:ext cx="1698625" cy="441960"/>
          </a:xfrm>
          <a:prstGeom prst="wedgeEllipseCallout">
            <a:avLst>
              <a:gd name="adj1" fmla="val -27019"/>
              <a:gd name="adj2" fmla="val 110343"/>
            </a:avLst>
          </a:prstGeom>
          <a:noFill/>
          <a:ln w="9525">
            <a:solidFill>
              <a:srgbClr val="FF66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spcAft>
                <a:spcPct val="60000"/>
              </a:spcAft>
              <a:buChar char="•"/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spcAft>
                <a:spcPct val="60000"/>
              </a:spcAft>
              <a:buChar char="–"/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spcAft>
                <a:spcPct val="60000"/>
              </a:spcAft>
              <a:buChar char="•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spcAft>
                <a:spcPct val="60000"/>
              </a:spcAft>
              <a:buChar char="–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spcAft>
                <a:spcPct val="60000"/>
              </a:spcAft>
              <a:buChar char="»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60000"/>
              </a:spcAft>
              <a:buChar char="»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60000"/>
              </a:spcAft>
              <a:buChar char="»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60000"/>
              </a:spcAft>
              <a:buChar char="»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60000"/>
              </a:spcAft>
              <a:buChar char="»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400">
                <a:solidFill>
                  <a:schemeClr val="accent2"/>
                </a:solidFill>
                <a:latin typeface="Helvetica" panose="020B0604020202020204" pitchFamily="34" charset="0"/>
              </a:rPr>
              <a:t>Arguments</a:t>
            </a:r>
          </a:p>
        </p:txBody>
      </p:sp>
      <p:sp>
        <p:nvSpPr>
          <p:cNvPr id="7" name="Text Box 7">
            <a:extLst>
              <a:ext uri="{FF2B5EF4-FFF2-40B4-BE49-F238E27FC236}">
                <a16:creationId xmlns:a16="http://schemas.microsoft.com/office/drawing/2014/main" id="{6D08C925-CA88-4A22-ADA6-43BA0F3470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9082" y="3522084"/>
            <a:ext cx="4376738" cy="58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spcAft>
                <a:spcPct val="60000"/>
              </a:spcAft>
              <a:buChar char="•"/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spcAft>
                <a:spcPct val="60000"/>
              </a:spcAft>
              <a:buChar char="–"/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spcAft>
                <a:spcPct val="60000"/>
              </a:spcAft>
              <a:buChar char="•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spcAft>
                <a:spcPct val="60000"/>
              </a:spcAft>
              <a:buChar char="–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spcAft>
                <a:spcPct val="60000"/>
              </a:spcAft>
              <a:buChar char="»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60000"/>
              </a:spcAft>
              <a:buChar char="»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60000"/>
              </a:spcAft>
              <a:buChar char="»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60000"/>
              </a:spcAft>
              <a:buChar char="»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60000"/>
              </a:spcAft>
              <a:buChar char="»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600" dirty="0">
                <a:solidFill>
                  <a:schemeClr val="accent2"/>
                </a:solidFill>
              </a:rPr>
              <a:t>Flags</a:t>
            </a:r>
            <a:r>
              <a:rPr lang="en-US" altLang="en-US" sz="1600" b="0" dirty="0">
                <a:solidFill>
                  <a:schemeClr val="accent2"/>
                </a:solidFill>
              </a:rPr>
              <a:t> change the behavior of the command.</a:t>
            </a:r>
          </a:p>
          <a:p>
            <a:pPr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600" dirty="0">
                <a:solidFill>
                  <a:schemeClr val="accent2"/>
                </a:solidFill>
              </a:rPr>
              <a:t>Arguments</a:t>
            </a:r>
            <a:r>
              <a:rPr lang="en-US" altLang="en-US" sz="1600" b="0" dirty="0">
                <a:solidFill>
                  <a:schemeClr val="accent2"/>
                </a:solidFill>
              </a:rPr>
              <a:t> define the scope of the command.</a:t>
            </a:r>
          </a:p>
        </p:txBody>
      </p:sp>
    </p:spTree>
    <p:extLst>
      <p:ext uri="{BB962C8B-B14F-4D97-AF65-F5344CB8AC3E}">
        <p14:creationId xmlns:p14="http://schemas.microsoft.com/office/powerpoint/2010/main" val="3681799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 autoUpdateAnimBg="0"/>
      <p:bldP spid="6" grpId="0" animBg="1" autoUpdateAnimBg="0"/>
      <p:bldP spid="7" grpId="0" autoUpdateAnimBg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5D1CD-F81C-46A9-A276-4CACC48F5E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382" y="254223"/>
            <a:ext cx="7919460" cy="429065"/>
          </a:xfrm>
          <a:solidFill>
            <a:srgbClr val="4BCD3E"/>
          </a:solidFill>
        </p:spPr>
        <p:txBody>
          <a:bodyPr>
            <a:normAutofit/>
          </a:bodyPr>
          <a:lstStyle/>
          <a:p>
            <a:r>
              <a:rPr lang="en-US" altLang="en-US" sz="1800" b="1" dirty="0">
                <a:solidFill>
                  <a:schemeClr val="bg1"/>
                </a:solidFill>
                <a:latin typeface="Calibri body"/>
              </a:rPr>
              <a:t>UNIX COMMANDS (ls </a:t>
            </a:r>
            <a:r>
              <a:rPr lang="en-US" altLang="en-US" sz="1800" b="1" dirty="0" err="1">
                <a:solidFill>
                  <a:schemeClr val="bg1"/>
                </a:solidFill>
                <a:latin typeface="Calibri body"/>
              </a:rPr>
              <a:t>Contd</a:t>
            </a:r>
            <a:r>
              <a:rPr lang="en-US" altLang="en-US" sz="1800" b="1" dirty="0">
                <a:solidFill>
                  <a:schemeClr val="bg1"/>
                </a:solidFill>
                <a:latin typeface="Calibri body"/>
              </a:rPr>
              <a:t>…)</a:t>
            </a:r>
            <a:endParaRPr lang="en-US" sz="1800" b="1" dirty="0">
              <a:solidFill>
                <a:schemeClr val="bg1"/>
              </a:solidFill>
              <a:latin typeface="Calibri body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4E4953-7934-454B-9848-A5FD16CD1F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22339" y="4852319"/>
            <a:ext cx="468000" cy="291181"/>
          </a:xfrm>
        </p:spPr>
        <p:txBody>
          <a:bodyPr>
            <a:normAutofit fontScale="55000" lnSpcReduction="20000"/>
          </a:bodyPr>
          <a:lstStyle/>
          <a:p>
            <a:fld id="{C60C2248-B95D-984B-A0F4-42B9A4652AA7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A88E410-E6A1-4678-A687-3CA7F9E7608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60382" y="813081"/>
            <a:ext cx="7712464" cy="4039237"/>
          </a:xfrm>
        </p:spPr>
        <p:txBody>
          <a:bodyPr>
            <a:normAutofit/>
          </a:bodyPr>
          <a:lstStyle/>
          <a:p>
            <a:pPr>
              <a:spcBef>
                <a:spcPct val="50000"/>
              </a:spcBef>
              <a:spcAft>
                <a:spcPct val="0"/>
              </a:spcAft>
              <a:buNone/>
            </a:pPr>
            <a:r>
              <a:rPr lang="en-US" altLang="en-US" sz="1400" b="1" dirty="0">
                <a:solidFill>
                  <a:schemeClr val="accent2"/>
                </a:solidFill>
              </a:rPr>
              <a:t>-</a:t>
            </a:r>
            <a:r>
              <a:rPr lang="en-US" altLang="en-US" sz="1400" dirty="0" err="1"/>
              <a:t>rw</a:t>
            </a:r>
            <a:r>
              <a:rPr lang="en-US" altLang="en-US" sz="1400" dirty="0"/>
              <a:t>-</a:t>
            </a:r>
            <a:r>
              <a:rPr lang="en-US" altLang="en-US" sz="1400" dirty="0" err="1"/>
              <a:t>rw</a:t>
            </a:r>
            <a:r>
              <a:rPr lang="en-US" altLang="en-US" sz="1400" dirty="0"/>
              <a:t>-r--   	1 	</a:t>
            </a:r>
            <a:r>
              <a:rPr lang="en-US" altLang="en-US" sz="1400" dirty="0" err="1"/>
              <a:t>sumit</a:t>
            </a:r>
            <a:r>
              <a:rPr lang="en-US" altLang="en-US" sz="1400" dirty="0"/>
              <a:t> 	site1        4 Jan 14 02:32 myfile.dat</a:t>
            </a:r>
            <a:endParaRPr lang="en-US" altLang="en-US" sz="1400" dirty="0">
              <a:solidFill>
                <a:schemeClr val="hlink"/>
              </a:solidFill>
            </a:endParaRPr>
          </a:p>
          <a:p>
            <a:pPr>
              <a:spcBef>
                <a:spcPct val="50000"/>
              </a:spcBef>
              <a:spcAft>
                <a:spcPct val="0"/>
              </a:spcAft>
              <a:buNone/>
            </a:pPr>
            <a:r>
              <a:rPr lang="en-US" altLang="en-US" sz="1400" b="1" dirty="0">
                <a:solidFill>
                  <a:schemeClr val="hlink"/>
                </a:solidFill>
              </a:rPr>
              <a:t>Note: </a:t>
            </a:r>
            <a:r>
              <a:rPr lang="en-US" altLang="en-US" sz="1400" dirty="0">
                <a:solidFill>
                  <a:schemeClr val="hlink"/>
                </a:solidFill>
              </a:rPr>
              <a:t>If the first character is:</a:t>
            </a:r>
          </a:p>
          <a:p>
            <a:pPr>
              <a:spcBef>
                <a:spcPct val="50000"/>
              </a:spcBef>
              <a:spcAft>
                <a:spcPct val="0"/>
              </a:spcAft>
              <a:buNone/>
            </a:pPr>
            <a:r>
              <a:rPr lang="en-US" altLang="en-US" sz="1400" dirty="0">
                <a:solidFill>
                  <a:schemeClr val="hlink"/>
                </a:solidFill>
              </a:rPr>
              <a:t>	</a:t>
            </a:r>
            <a:r>
              <a:rPr lang="en-US" altLang="en-US" sz="1400" b="1" dirty="0">
                <a:solidFill>
                  <a:schemeClr val="accent2"/>
                </a:solidFill>
              </a:rPr>
              <a:t>d</a:t>
            </a:r>
            <a:r>
              <a:rPr lang="en-US" altLang="en-US" sz="1400" dirty="0">
                <a:solidFill>
                  <a:schemeClr val="hlink"/>
                </a:solidFill>
              </a:rPr>
              <a:t> The entry is a directory.</a:t>
            </a:r>
          </a:p>
          <a:p>
            <a:pPr>
              <a:spcBef>
                <a:spcPct val="50000"/>
              </a:spcBef>
              <a:spcAft>
                <a:spcPct val="0"/>
              </a:spcAft>
              <a:buNone/>
            </a:pPr>
            <a:r>
              <a:rPr lang="en-US" altLang="en-US" sz="1400" dirty="0">
                <a:solidFill>
                  <a:schemeClr val="hlink"/>
                </a:solidFill>
              </a:rPr>
              <a:t>	</a:t>
            </a:r>
            <a:r>
              <a:rPr lang="en-US" altLang="en-US" sz="1400" b="1" dirty="0">
                <a:solidFill>
                  <a:schemeClr val="accent2"/>
                </a:solidFill>
              </a:rPr>
              <a:t>b</a:t>
            </a:r>
            <a:r>
              <a:rPr lang="en-US" altLang="en-US" sz="1400" dirty="0">
                <a:solidFill>
                  <a:schemeClr val="hlink"/>
                </a:solidFill>
              </a:rPr>
              <a:t> The entry is a block special file.</a:t>
            </a:r>
          </a:p>
          <a:p>
            <a:pPr>
              <a:spcBef>
                <a:spcPct val="50000"/>
              </a:spcBef>
              <a:spcAft>
                <a:spcPct val="0"/>
              </a:spcAft>
              <a:buNone/>
            </a:pPr>
            <a:r>
              <a:rPr lang="en-US" altLang="en-US" sz="1400" dirty="0">
                <a:solidFill>
                  <a:schemeClr val="hlink"/>
                </a:solidFill>
              </a:rPr>
              <a:t>	</a:t>
            </a:r>
            <a:r>
              <a:rPr lang="en-US" altLang="en-US" sz="1400" b="1" dirty="0">
                <a:solidFill>
                  <a:schemeClr val="accent2"/>
                </a:solidFill>
              </a:rPr>
              <a:t>c</a:t>
            </a:r>
            <a:r>
              <a:rPr lang="en-US" altLang="en-US" sz="1400" dirty="0">
                <a:solidFill>
                  <a:schemeClr val="hlink"/>
                </a:solidFill>
              </a:rPr>
              <a:t> The entry is a character special file.</a:t>
            </a:r>
          </a:p>
          <a:p>
            <a:pPr>
              <a:spcBef>
                <a:spcPct val="50000"/>
              </a:spcBef>
              <a:spcAft>
                <a:spcPct val="0"/>
              </a:spcAft>
              <a:buNone/>
            </a:pPr>
            <a:r>
              <a:rPr lang="en-US" altLang="en-US" sz="1400" dirty="0">
                <a:solidFill>
                  <a:schemeClr val="hlink"/>
                </a:solidFill>
              </a:rPr>
              <a:t>	</a:t>
            </a:r>
            <a:r>
              <a:rPr lang="en-US" altLang="en-US" sz="1400" b="1" dirty="0">
                <a:solidFill>
                  <a:schemeClr val="accent2"/>
                </a:solidFill>
              </a:rPr>
              <a:t>l</a:t>
            </a:r>
            <a:r>
              <a:rPr lang="en-US" altLang="en-US" sz="1400" dirty="0">
                <a:solidFill>
                  <a:schemeClr val="hlink"/>
                </a:solidFill>
              </a:rPr>
              <a:t> The entry is a symbolic link, and either the -N flag was specified, or the symbolic link did not point to an existing file.</a:t>
            </a:r>
          </a:p>
          <a:p>
            <a:pPr>
              <a:spcBef>
                <a:spcPct val="50000"/>
              </a:spcBef>
              <a:spcAft>
                <a:spcPct val="0"/>
              </a:spcAft>
              <a:buNone/>
            </a:pPr>
            <a:r>
              <a:rPr lang="en-US" altLang="en-US" sz="1400" dirty="0">
                <a:solidFill>
                  <a:schemeClr val="hlink"/>
                </a:solidFill>
              </a:rPr>
              <a:t>	</a:t>
            </a:r>
            <a:r>
              <a:rPr lang="en-US" altLang="en-US" sz="1400" b="1" dirty="0">
                <a:solidFill>
                  <a:schemeClr val="accent2"/>
                </a:solidFill>
              </a:rPr>
              <a:t>p</a:t>
            </a:r>
            <a:r>
              <a:rPr lang="en-US" altLang="en-US" sz="1400" dirty="0">
                <a:solidFill>
                  <a:schemeClr val="hlink"/>
                </a:solidFill>
              </a:rPr>
              <a:t> The entry is a first-in, first-out (FIFO) special file.</a:t>
            </a:r>
          </a:p>
          <a:p>
            <a:pPr>
              <a:spcBef>
                <a:spcPct val="50000"/>
              </a:spcBef>
              <a:spcAft>
                <a:spcPct val="0"/>
              </a:spcAft>
              <a:buNone/>
            </a:pPr>
            <a:r>
              <a:rPr lang="en-US" altLang="en-US" sz="1400" dirty="0">
                <a:solidFill>
                  <a:schemeClr val="hlink"/>
                </a:solidFill>
              </a:rPr>
              <a:t>	</a:t>
            </a:r>
            <a:r>
              <a:rPr lang="en-US" altLang="en-US" sz="1400" b="1" dirty="0">
                <a:solidFill>
                  <a:schemeClr val="accent2"/>
                </a:solidFill>
              </a:rPr>
              <a:t>s</a:t>
            </a:r>
            <a:r>
              <a:rPr lang="en-US" altLang="en-US" sz="1400" dirty="0">
                <a:solidFill>
                  <a:schemeClr val="hlink"/>
                </a:solidFill>
              </a:rPr>
              <a:t> The entry is a local socket.</a:t>
            </a:r>
          </a:p>
          <a:p>
            <a:pPr>
              <a:spcBef>
                <a:spcPct val="50000"/>
              </a:spcBef>
              <a:spcAft>
                <a:spcPct val="0"/>
              </a:spcAft>
              <a:buNone/>
            </a:pPr>
            <a:r>
              <a:rPr lang="en-US" altLang="en-US" sz="1400" dirty="0">
                <a:solidFill>
                  <a:schemeClr val="hlink"/>
                </a:solidFill>
              </a:rPr>
              <a:t>	</a:t>
            </a:r>
            <a:r>
              <a:rPr lang="en-US" altLang="en-US" sz="1400" b="1" dirty="0">
                <a:solidFill>
                  <a:schemeClr val="accent2"/>
                </a:solidFill>
              </a:rPr>
              <a:t>-</a:t>
            </a:r>
            <a:r>
              <a:rPr lang="en-US" altLang="en-US" sz="1400" dirty="0">
                <a:solidFill>
                  <a:schemeClr val="hlink"/>
                </a:solidFill>
              </a:rPr>
              <a:t> The entry is an ordinary file.</a:t>
            </a:r>
          </a:p>
          <a:p>
            <a:pPr>
              <a:spcBef>
                <a:spcPct val="50000"/>
              </a:spcBef>
              <a:spcAft>
                <a:spcPct val="0"/>
              </a:spcAft>
              <a:buNone/>
            </a:pPr>
            <a:r>
              <a:rPr lang="en-US" altLang="en-US" sz="1400" dirty="0">
                <a:solidFill>
                  <a:schemeClr val="accent2"/>
                </a:solidFill>
              </a:rPr>
              <a:t>Permissions are indicated as follows:</a:t>
            </a:r>
            <a:br>
              <a:rPr lang="en-US" altLang="en-US" sz="1400" dirty="0">
                <a:solidFill>
                  <a:schemeClr val="accent2"/>
                </a:solidFill>
              </a:rPr>
            </a:br>
            <a:r>
              <a:rPr lang="en-US" altLang="en-US" sz="1400" dirty="0">
                <a:solidFill>
                  <a:schemeClr val="accent2"/>
                </a:solidFill>
              </a:rPr>
              <a:t>r Read</a:t>
            </a:r>
            <a:br>
              <a:rPr lang="en-US" altLang="en-US" sz="1400" dirty="0">
                <a:solidFill>
                  <a:schemeClr val="accent2"/>
                </a:solidFill>
              </a:rPr>
            </a:br>
            <a:r>
              <a:rPr lang="en-US" altLang="en-US" sz="1400" dirty="0">
                <a:solidFill>
                  <a:schemeClr val="accent2"/>
                </a:solidFill>
              </a:rPr>
              <a:t>w Write (edit)</a:t>
            </a:r>
            <a:br>
              <a:rPr lang="en-US" altLang="en-US" sz="1400" dirty="0">
                <a:solidFill>
                  <a:schemeClr val="accent2"/>
                </a:solidFill>
              </a:rPr>
            </a:br>
            <a:r>
              <a:rPr lang="en-US" altLang="en-US" sz="1400" dirty="0">
                <a:solidFill>
                  <a:schemeClr val="accent2"/>
                </a:solidFill>
              </a:rPr>
              <a:t>x Execute (search)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altLang="en-US" sz="1400" dirty="0"/>
          </a:p>
        </p:txBody>
      </p:sp>
    </p:spTree>
    <p:extLst>
      <p:ext uri="{BB962C8B-B14F-4D97-AF65-F5344CB8AC3E}">
        <p14:creationId xmlns:p14="http://schemas.microsoft.com/office/powerpoint/2010/main" val="5585276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5D1CD-F81C-46A9-A276-4CACC48F5E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382" y="254223"/>
            <a:ext cx="7919460" cy="429065"/>
          </a:xfrm>
          <a:solidFill>
            <a:srgbClr val="4BCD3E"/>
          </a:solidFill>
        </p:spPr>
        <p:txBody>
          <a:bodyPr>
            <a:normAutofit/>
          </a:bodyPr>
          <a:lstStyle/>
          <a:p>
            <a:r>
              <a:rPr lang="en-US" altLang="en-US" sz="1800" b="1" dirty="0">
                <a:solidFill>
                  <a:schemeClr val="bg1"/>
                </a:solidFill>
                <a:latin typeface="Calibri body"/>
              </a:rPr>
              <a:t>UNIX COMMANDS (ls </a:t>
            </a:r>
            <a:r>
              <a:rPr lang="en-US" altLang="en-US" sz="1800" b="1" dirty="0" err="1">
                <a:solidFill>
                  <a:schemeClr val="bg1"/>
                </a:solidFill>
                <a:latin typeface="Calibri body"/>
              </a:rPr>
              <a:t>Contd</a:t>
            </a:r>
            <a:r>
              <a:rPr lang="en-US" altLang="en-US" sz="1800" b="1" dirty="0">
                <a:solidFill>
                  <a:schemeClr val="bg1"/>
                </a:solidFill>
                <a:latin typeface="Calibri body"/>
              </a:rPr>
              <a:t>…)</a:t>
            </a:r>
            <a:endParaRPr lang="en-US" sz="1800" b="1" dirty="0">
              <a:solidFill>
                <a:schemeClr val="bg1"/>
              </a:solidFill>
              <a:latin typeface="Calibri body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4E4953-7934-454B-9848-A5FD16CD1F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22339" y="4852319"/>
            <a:ext cx="468000" cy="291181"/>
          </a:xfrm>
        </p:spPr>
        <p:txBody>
          <a:bodyPr>
            <a:normAutofit fontScale="55000" lnSpcReduction="20000"/>
          </a:bodyPr>
          <a:lstStyle/>
          <a:p>
            <a:fld id="{C60C2248-B95D-984B-A0F4-42B9A4652AA7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21480C9-4AA2-4807-A0AB-795C7DA0163B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668192" y="692303"/>
            <a:ext cx="5612873" cy="4449610"/>
          </a:xfrm>
        </p:spPr>
      </p:pic>
    </p:spTree>
    <p:extLst>
      <p:ext uri="{BB962C8B-B14F-4D97-AF65-F5344CB8AC3E}">
        <p14:creationId xmlns:p14="http://schemas.microsoft.com/office/powerpoint/2010/main" val="25553850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5D1CD-F81C-46A9-A276-4CACC48F5E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382" y="254223"/>
            <a:ext cx="7919460" cy="429065"/>
          </a:xfrm>
          <a:solidFill>
            <a:srgbClr val="4BCD3E"/>
          </a:solidFill>
        </p:spPr>
        <p:txBody>
          <a:bodyPr>
            <a:normAutofit/>
          </a:bodyPr>
          <a:lstStyle/>
          <a:p>
            <a:r>
              <a:rPr lang="en-US" altLang="en-US" sz="1800" b="1" dirty="0">
                <a:solidFill>
                  <a:schemeClr val="bg1"/>
                </a:solidFill>
                <a:latin typeface="Calibri body"/>
              </a:rPr>
              <a:t>UNIX COMMANDS (</a:t>
            </a:r>
            <a:r>
              <a:rPr lang="en-US" altLang="en-US" sz="1800" b="1" dirty="0" err="1">
                <a:solidFill>
                  <a:schemeClr val="bg1"/>
                </a:solidFill>
                <a:latin typeface="Calibri body"/>
              </a:rPr>
              <a:t>chmod</a:t>
            </a:r>
            <a:r>
              <a:rPr lang="en-US" altLang="en-US" sz="1800" b="1" dirty="0">
                <a:solidFill>
                  <a:schemeClr val="bg1"/>
                </a:solidFill>
                <a:latin typeface="Calibri body"/>
              </a:rPr>
              <a:t>)</a:t>
            </a:r>
            <a:endParaRPr lang="en-US" sz="1800" b="1" dirty="0">
              <a:solidFill>
                <a:schemeClr val="bg1"/>
              </a:solidFill>
              <a:latin typeface="Calibri body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4E4953-7934-454B-9848-A5FD16CD1F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22339" y="4852319"/>
            <a:ext cx="468000" cy="291181"/>
          </a:xfrm>
        </p:spPr>
        <p:txBody>
          <a:bodyPr>
            <a:normAutofit fontScale="55000" lnSpcReduction="20000"/>
          </a:bodyPr>
          <a:lstStyle/>
          <a:p>
            <a:fld id="{C60C2248-B95D-984B-A0F4-42B9A4652AA7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A88E410-E6A1-4678-A687-3CA7F9E7608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60382" y="813081"/>
            <a:ext cx="7712464" cy="4039237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US" altLang="en-US" sz="1400" dirty="0"/>
              <a:t>Command	-	</a:t>
            </a:r>
            <a:r>
              <a:rPr lang="en-US" altLang="en-US" sz="1400" dirty="0" err="1"/>
              <a:t>chmod</a:t>
            </a:r>
            <a:r>
              <a:rPr lang="en-US" altLang="en-US" sz="1400" dirty="0"/>
              <a:t> 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US" altLang="en-US" sz="1400" dirty="0"/>
              <a:t>Description	-	Changes file modes (permission). Modes can be changed </a:t>
            </a:r>
            <a:br>
              <a:rPr lang="en-US" altLang="en-US" sz="1400" dirty="0"/>
            </a:br>
            <a:r>
              <a:rPr lang="en-US" altLang="en-US" sz="1400" dirty="0"/>
              <a:t>			Symbolically as well as by Numerically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US" altLang="en-US" sz="1400" dirty="0"/>
              <a:t>Example	-	</a:t>
            </a:r>
            <a:r>
              <a:rPr lang="en-US" altLang="en-US" sz="1400" dirty="0" err="1"/>
              <a:t>chmod</a:t>
            </a:r>
            <a:r>
              <a:rPr lang="en-US" altLang="en-US" sz="1400" dirty="0"/>
              <a:t> +x </a:t>
            </a:r>
            <a:r>
              <a:rPr lang="en-US" altLang="en-US" sz="1400" dirty="0" err="1"/>
              <a:t>myfile</a:t>
            </a:r>
            <a:r>
              <a:rPr lang="en-US" altLang="en-US" sz="1400" dirty="0"/>
              <a:t> </a:t>
            </a:r>
            <a:r>
              <a:rPr lang="en-US" altLang="en-US" sz="1400" dirty="0">
                <a:solidFill>
                  <a:schemeClr val="hlink"/>
                </a:solidFill>
              </a:rPr>
              <a:t>or</a:t>
            </a:r>
            <a:br>
              <a:rPr lang="en-US" altLang="en-US" sz="1400" dirty="0"/>
            </a:br>
            <a:r>
              <a:rPr lang="en-US" altLang="en-US" sz="1400" dirty="0"/>
              <a:t>			</a:t>
            </a:r>
            <a:r>
              <a:rPr lang="en-US" altLang="en-US" sz="1400" dirty="0" err="1"/>
              <a:t>chmod</a:t>
            </a:r>
            <a:r>
              <a:rPr lang="en-US" altLang="en-US" sz="1400" dirty="0"/>
              <a:t> +w </a:t>
            </a:r>
            <a:r>
              <a:rPr lang="en-US" altLang="en-US" sz="1400" dirty="0" err="1"/>
              <a:t>myfile</a:t>
            </a:r>
            <a:r>
              <a:rPr lang="en-US" altLang="en-US" sz="1400" dirty="0"/>
              <a:t> </a:t>
            </a:r>
            <a:r>
              <a:rPr lang="en-US" altLang="en-US" sz="1400" dirty="0">
                <a:solidFill>
                  <a:schemeClr val="hlink"/>
                </a:solidFill>
              </a:rPr>
              <a:t>or</a:t>
            </a:r>
            <a:br>
              <a:rPr lang="en-US" altLang="en-US" sz="1400" dirty="0"/>
            </a:br>
            <a:r>
              <a:rPr lang="en-US" altLang="en-US" sz="1400" dirty="0"/>
              <a:t>      			</a:t>
            </a:r>
            <a:r>
              <a:rPr lang="en-US" altLang="en-US" sz="1400" dirty="0" err="1"/>
              <a:t>chmod</a:t>
            </a:r>
            <a:r>
              <a:rPr lang="en-US" altLang="en-US" sz="1400" dirty="0"/>
              <a:t> –r  </a:t>
            </a:r>
            <a:r>
              <a:rPr lang="en-US" altLang="en-US" sz="1400" dirty="0" err="1"/>
              <a:t>myfile</a:t>
            </a:r>
            <a:r>
              <a:rPr lang="en-US" altLang="en-US" sz="1400" dirty="0"/>
              <a:t>  </a:t>
            </a:r>
            <a:r>
              <a:rPr lang="en-US" altLang="en-US" sz="1400" dirty="0">
                <a:solidFill>
                  <a:schemeClr val="hlink"/>
                </a:solidFill>
              </a:rPr>
              <a:t>or</a:t>
            </a:r>
            <a:br>
              <a:rPr lang="en-US" altLang="en-US" sz="1400" dirty="0">
                <a:solidFill>
                  <a:schemeClr val="hlink"/>
                </a:solidFill>
              </a:rPr>
            </a:br>
            <a:r>
              <a:rPr lang="en-US" altLang="en-US" sz="1400" dirty="0">
                <a:solidFill>
                  <a:schemeClr val="hlink"/>
                </a:solidFill>
              </a:rPr>
              <a:t>			</a:t>
            </a:r>
            <a:r>
              <a:rPr lang="en-US" altLang="en-US" sz="1400" dirty="0" err="1"/>
              <a:t>chmod</a:t>
            </a:r>
            <a:r>
              <a:rPr lang="en-US" altLang="en-US" sz="1400" dirty="0"/>
              <a:t> 421  </a:t>
            </a:r>
            <a:r>
              <a:rPr lang="en-US" altLang="en-US" sz="1400" dirty="0" err="1"/>
              <a:t>myfile</a:t>
            </a:r>
            <a:r>
              <a:rPr lang="en-US" altLang="en-US" sz="1400" dirty="0"/>
              <a:t>  </a:t>
            </a:r>
            <a:r>
              <a:rPr lang="en-US" altLang="en-US" sz="1400" dirty="0">
                <a:solidFill>
                  <a:schemeClr val="hlink"/>
                </a:solidFill>
              </a:rPr>
              <a:t>or</a:t>
            </a:r>
            <a:br>
              <a:rPr lang="en-US" altLang="en-US" sz="1400" dirty="0">
                <a:solidFill>
                  <a:schemeClr val="hlink"/>
                </a:solidFill>
              </a:rPr>
            </a:br>
            <a:r>
              <a:rPr lang="en-US" altLang="en-US" sz="1400" dirty="0">
                <a:solidFill>
                  <a:schemeClr val="hlink"/>
                </a:solidFill>
              </a:rPr>
              <a:t>		 	</a:t>
            </a:r>
            <a:r>
              <a:rPr lang="en-US" altLang="en-US" sz="1400" dirty="0" err="1"/>
              <a:t>chmod</a:t>
            </a:r>
            <a:r>
              <a:rPr lang="en-US" altLang="en-US" sz="1400" dirty="0"/>
              <a:t> 777  </a:t>
            </a:r>
            <a:r>
              <a:rPr lang="en-US" altLang="en-US" sz="1400" dirty="0" err="1"/>
              <a:t>myfile</a:t>
            </a:r>
            <a:r>
              <a:rPr lang="en-US" altLang="en-US" sz="1400" dirty="0"/>
              <a:t>  </a:t>
            </a:r>
            <a:r>
              <a:rPr lang="en-US" altLang="en-US" sz="1400" dirty="0">
                <a:solidFill>
                  <a:schemeClr val="hlink"/>
                </a:solidFill>
              </a:rPr>
              <a:t>or</a:t>
            </a:r>
            <a:br>
              <a:rPr lang="en-US" altLang="en-US" sz="1400" dirty="0"/>
            </a:br>
            <a:r>
              <a:rPr lang="en-US" altLang="en-US" sz="1400" dirty="0"/>
              <a:t>      			</a:t>
            </a:r>
            <a:r>
              <a:rPr lang="en-US" altLang="en-US" sz="1400" dirty="0" err="1"/>
              <a:t>chmod</a:t>
            </a:r>
            <a:r>
              <a:rPr lang="en-US" altLang="en-US" sz="1400" dirty="0"/>
              <a:t> –R 777 </a:t>
            </a:r>
            <a:r>
              <a:rPr lang="en-US" altLang="en-US" sz="1400" dirty="0" err="1"/>
              <a:t>mydir</a:t>
            </a:r>
            <a:endParaRPr lang="en-US" altLang="en-US" sz="1400" dirty="0"/>
          </a:p>
          <a:p>
            <a:pPr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US" altLang="en-US" sz="1400" dirty="0">
                <a:solidFill>
                  <a:schemeClr val="hlink"/>
                </a:solidFill>
              </a:rPr>
              <a:t>Note :</a:t>
            </a:r>
            <a:r>
              <a:rPr lang="en-US" altLang="en-US" sz="1200" dirty="0">
                <a:solidFill>
                  <a:schemeClr val="hlink"/>
                </a:solidFill>
              </a:rPr>
              <a:t>The first set of flags specifies who is granted or denied the specified permissions, </a:t>
            </a:r>
            <a:br>
              <a:rPr lang="en-US" altLang="en-US" sz="1200" dirty="0">
                <a:solidFill>
                  <a:schemeClr val="hlink"/>
                </a:solidFill>
              </a:rPr>
            </a:br>
            <a:r>
              <a:rPr lang="en-US" altLang="en-US" sz="1200" dirty="0">
                <a:solidFill>
                  <a:schemeClr val="hlink"/>
                </a:solidFill>
              </a:rPr>
              <a:t>as follows:</a:t>
            </a:r>
          </a:p>
          <a:p>
            <a:pPr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None/>
            </a:pPr>
            <a:endParaRPr lang="en-US" altLang="en-US" sz="1400" dirty="0">
              <a:solidFill>
                <a:schemeClr val="hlink"/>
              </a:solidFill>
            </a:endParaRP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0FB96B93-0A76-44B2-842B-40976B4E3C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9957074"/>
              </p:ext>
            </p:extLst>
          </p:nvPr>
        </p:nvGraphicFramePr>
        <p:xfrm>
          <a:off x="450519" y="3532633"/>
          <a:ext cx="7847074" cy="12694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3537">
                  <a:extLst>
                    <a:ext uri="{9D8B030D-6E8A-4147-A177-3AD203B41FA5}">
                      <a16:colId xmlns:a16="http://schemas.microsoft.com/office/drawing/2014/main" val="3920496823"/>
                    </a:ext>
                  </a:extLst>
                </a:gridCol>
                <a:gridCol w="3923537">
                  <a:extLst>
                    <a:ext uri="{9D8B030D-6E8A-4147-A177-3AD203B41FA5}">
                      <a16:colId xmlns:a16="http://schemas.microsoft.com/office/drawing/2014/main" val="31894487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en-US" altLang="en-US" sz="1400" dirty="0">
                          <a:solidFill>
                            <a:schemeClr val="accent2"/>
                          </a:solidFill>
                        </a:rPr>
                        <a:t>u</a:t>
                      </a:r>
                      <a:r>
                        <a:rPr lang="en-US" altLang="en-US" sz="1400" dirty="0">
                          <a:solidFill>
                            <a:schemeClr val="hlink"/>
                          </a:solidFill>
                        </a:rPr>
                        <a:t> File owner.</a:t>
                      </a:r>
                    </a:p>
                    <a:p>
                      <a:pPr>
                        <a:lnSpc>
                          <a:spcPct val="9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en-US" altLang="en-US" sz="1400" dirty="0">
                          <a:solidFill>
                            <a:schemeClr val="accent2"/>
                          </a:solidFill>
                        </a:rPr>
                        <a:t>g</a:t>
                      </a:r>
                      <a:r>
                        <a:rPr lang="en-US" altLang="en-US" sz="1400" dirty="0">
                          <a:solidFill>
                            <a:schemeClr val="hlink"/>
                          </a:solidFill>
                        </a:rPr>
                        <a:t> Group and entries pertaining to the file's group.</a:t>
                      </a:r>
                    </a:p>
                    <a:p>
                      <a:pPr>
                        <a:lnSpc>
                          <a:spcPct val="9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en-US" altLang="en-US" sz="1400" dirty="0">
                          <a:solidFill>
                            <a:schemeClr val="accent2"/>
                          </a:solidFill>
                        </a:rPr>
                        <a:t>o</a:t>
                      </a:r>
                      <a:r>
                        <a:rPr lang="en-US" altLang="en-US" sz="1400" dirty="0">
                          <a:solidFill>
                            <a:schemeClr val="hlink"/>
                          </a:solidFill>
                        </a:rPr>
                        <a:t> All others.</a:t>
                      </a:r>
                    </a:p>
                    <a:p>
                      <a:endParaRPr lang="en-US" altLang="en-US" sz="1350" dirty="0">
                        <a:solidFill>
                          <a:schemeClr val="lt1"/>
                        </a:solidFill>
                      </a:endParaRPr>
                    </a:p>
                    <a:p>
                      <a:r>
                        <a:rPr lang="en-US" altLang="en-US" sz="1200" dirty="0">
                          <a:solidFill>
                            <a:schemeClr val="hlink"/>
                          </a:solidFill>
                        </a:rPr>
                        <a:t>id &lt;user&gt; [ It tells user belongs to </a:t>
                      </a:r>
                      <a:r>
                        <a:rPr lang="en-US" altLang="en-US" sz="1200">
                          <a:solidFill>
                            <a:schemeClr val="hlink"/>
                          </a:solidFill>
                        </a:rPr>
                        <a:t>which group]</a:t>
                      </a:r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en-US" altLang="en-US" sz="1400" dirty="0">
                          <a:solidFill>
                            <a:schemeClr val="accent2"/>
                          </a:solidFill>
                        </a:rPr>
                        <a:t>4</a:t>
                      </a:r>
                      <a:r>
                        <a:rPr lang="en-US" altLang="en-US" sz="1400" dirty="0">
                          <a:solidFill>
                            <a:schemeClr val="hlink"/>
                          </a:solidFill>
                        </a:rPr>
                        <a:t> Read</a:t>
                      </a:r>
                    </a:p>
                    <a:p>
                      <a:pPr>
                        <a:lnSpc>
                          <a:spcPct val="9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en-US" altLang="en-US" sz="1400" dirty="0">
                          <a:solidFill>
                            <a:schemeClr val="accent2"/>
                          </a:solidFill>
                        </a:rPr>
                        <a:t>2</a:t>
                      </a:r>
                      <a:r>
                        <a:rPr lang="en-US" altLang="en-US" sz="1400" dirty="0">
                          <a:solidFill>
                            <a:schemeClr val="hlink"/>
                          </a:solidFill>
                        </a:rPr>
                        <a:t> Write</a:t>
                      </a:r>
                    </a:p>
                    <a:p>
                      <a:pPr>
                        <a:lnSpc>
                          <a:spcPct val="9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en-US" altLang="en-US" sz="1400" dirty="0">
                          <a:solidFill>
                            <a:schemeClr val="accent2"/>
                          </a:solidFill>
                        </a:rPr>
                        <a:t>1</a:t>
                      </a:r>
                      <a:r>
                        <a:rPr lang="en-US" altLang="en-US" sz="1400" dirty="0">
                          <a:solidFill>
                            <a:schemeClr val="hlink"/>
                          </a:solidFill>
                        </a:rPr>
                        <a:t> Execute</a:t>
                      </a:r>
                    </a:p>
                    <a:p>
                      <a:pPr marL="0" marR="0" lvl="0" indent="0" algn="l" defTabSz="685800" rtl="0" eaLnBrk="1" fontAlgn="auto" latinLnBrk="0" hangingPunct="1">
                        <a:lnSpc>
                          <a:spcPct val="9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1400" dirty="0">
                          <a:solidFill>
                            <a:schemeClr val="accent2"/>
                          </a:solidFill>
                        </a:rPr>
                        <a:t>0</a:t>
                      </a:r>
                      <a:r>
                        <a:rPr lang="en-US" altLang="en-US" sz="1400" dirty="0">
                          <a:solidFill>
                            <a:schemeClr val="hlink"/>
                          </a:solidFill>
                        </a:rPr>
                        <a:t> None</a:t>
                      </a:r>
                      <a:endParaRPr 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9013471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0246318E-F605-4AD2-9BED-2D4FAF3944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6266693" y="3057772"/>
            <a:ext cx="1731466" cy="2004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9073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5D1CD-F81C-46A9-A276-4CACC48F5E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382" y="254223"/>
            <a:ext cx="7919460" cy="429065"/>
          </a:xfrm>
          <a:solidFill>
            <a:srgbClr val="4BCD3E"/>
          </a:solidFill>
        </p:spPr>
        <p:txBody>
          <a:bodyPr>
            <a:normAutofit/>
          </a:bodyPr>
          <a:lstStyle/>
          <a:p>
            <a:r>
              <a:rPr lang="en-US" altLang="en-US" sz="1800" b="1" dirty="0">
                <a:solidFill>
                  <a:schemeClr val="bg1"/>
                </a:solidFill>
                <a:latin typeface="Calibri body"/>
              </a:rPr>
              <a:t>UNIX COMMANDS (</a:t>
            </a:r>
            <a:r>
              <a:rPr lang="en-US" altLang="en-US" sz="1800" b="1" dirty="0" err="1">
                <a:solidFill>
                  <a:schemeClr val="bg1"/>
                </a:solidFill>
                <a:latin typeface="Calibri body"/>
              </a:rPr>
              <a:t>chmod</a:t>
            </a:r>
            <a:r>
              <a:rPr lang="en-US" altLang="en-US" sz="1800" b="1" dirty="0">
                <a:solidFill>
                  <a:schemeClr val="bg1"/>
                </a:solidFill>
                <a:latin typeface="Calibri body"/>
              </a:rPr>
              <a:t>…</a:t>
            </a:r>
            <a:r>
              <a:rPr lang="en-US" altLang="en-US" sz="1800" b="1" dirty="0" err="1">
                <a:solidFill>
                  <a:schemeClr val="bg1"/>
                </a:solidFill>
                <a:latin typeface="Calibri body"/>
              </a:rPr>
              <a:t>Contd</a:t>
            </a:r>
            <a:r>
              <a:rPr lang="en-US" altLang="en-US" sz="1800" b="1" dirty="0">
                <a:solidFill>
                  <a:schemeClr val="bg1"/>
                </a:solidFill>
                <a:latin typeface="Calibri body"/>
              </a:rPr>
              <a:t>)</a:t>
            </a:r>
            <a:endParaRPr lang="en-US" sz="1800" b="1" dirty="0">
              <a:solidFill>
                <a:schemeClr val="bg1"/>
              </a:solidFill>
              <a:latin typeface="Calibri body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4E4953-7934-454B-9848-A5FD16CD1F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22339" y="4852319"/>
            <a:ext cx="468000" cy="291181"/>
          </a:xfrm>
        </p:spPr>
        <p:txBody>
          <a:bodyPr>
            <a:normAutofit fontScale="55000" lnSpcReduction="20000"/>
          </a:bodyPr>
          <a:lstStyle/>
          <a:p>
            <a:fld id="{C60C2248-B95D-984B-A0F4-42B9A4652AA7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A88E410-E6A1-4678-A687-3CA7F9E7608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12001" y="732780"/>
            <a:ext cx="7712464" cy="4039237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None/>
            </a:pPr>
            <a:r>
              <a:rPr lang="en-US" altLang="en-US" sz="1400" dirty="0" err="1"/>
              <a:t>chmod</a:t>
            </a:r>
            <a:r>
              <a:rPr lang="en-US" altLang="en-US" sz="1400" dirty="0"/>
              <a:t> [references][operator][modes] file ...</a:t>
            </a:r>
          </a:p>
          <a:p>
            <a:pPr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None/>
            </a:pPr>
            <a:endParaRPr lang="en-US" altLang="en-US" sz="1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E6D821A-4DB6-4255-83E9-F1E0E0D3B2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323" y="1030942"/>
            <a:ext cx="4912250" cy="12117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BFFEBA5-C733-41A4-9E2F-D7201F1CA3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323" y="2292223"/>
            <a:ext cx="4912250" cy="100064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3828EA9-ACBE-4517-A22A-683535ABBB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323" y="3342359"/>
            <a:ext cx="4912250" cy="1708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9521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5D1CD-F81C-46A9-A276-4CACC48F5E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382" y="254223"/>
            <a:ext cx="7919460" cy="429065"/>
          </a:xfrm>
          <a:solidFill>
            <a:srgbClr val="4BCD3E"/>
          </a:solidFill>
        </p:spPr>
        <p:txBody>
          <a:bodyPr>
            <a:normAutofit/>
          </a:bodyPr>
          <a:lstStyle/>
          <a:p>
            <a:r>
              <a:rPr lang="en-US" altLang="en-US" sz="1800" b="1" dirty="0">
                <a:solidFill>
                  <a:schemeClr val="bg1"/>
                </a:solidFill>
                <a:latin typeface="Calibri body"/>
              </a:rPr>
              <a:t>UNIX COMMANDS (</a:t>
            </a:r>
            <a:r>
              <a:rPr lang="en-US" altLang="en-US" sz="1800" b="1" dirty="0" err="1">
                <a:solidFill>
                  <a:schemeClr val="bg1"/>
                </a:solidFill>
                <a:latin typeface="Calibri body"/>
              </a:rPr>
              <a:t>chmod</a:t>
            </a:r>
            <a:r>
              <a:rPr lang="en-US" altLang="en-US" sz="1800" b="1" dirty="0">
                <a:solidFill>
                  <a:schemeClr val="bg1"/>
                </a:solidFill>
                <a:latin typeface="Calibri body"/>
              </a:rPr>
              <a:t>…</a:t>
            </a:r>
            <a:r>
              <a:rPr lang="en-US" altLang="en-US" sz="1800" b="1" dirty="0" err="1">
                <a:solidFill>
                  <a:schemeClr val="bg1"/>
                </a:solidFill>
                <a:latin typeface="Calibri body"/>
              </a:rPr>
              <a:t>Contd</a:t>
            </a:r>
            <a:r>
              <a:rPr lang="en-US" altLang="en-US" sz="1800" b="1" dirty="0">
                <a:solidFill>
                  <a:schemeClr val="bg1"/>
                </a:solidFill>
                <a:latin typeface="Calibri body"/>
              </a:rPr>
              <a:t>)</a:t>
            </a:r>
            <a:endParaRPr lang="en-US" sz="1800" b="1" dirty="0">
              <a:solidFill>
                <a:schemeClr val="bg1"/>
              </a:solidFill>
              <a:latin typeface="Calibri body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4E4953-7934-454B-9848-A5FD16CD1F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22339" y="4852319"/>
            <a:ext cx="468000" cy="291181"/>
          </a:xfrm>
        </p:spPr>
        <p:txBody>
          <a:bodyPr>
            <a:normAutofit fontScale="55000" lnSpcReduction="20000"/>
          </a:bodyPr>
          <a:lstStyle/>
          <a:p>
            <a:fld id="{C60C2248-B95D-984B-A0F4-42B9A4652AA7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6E2B9EA-E999-4354-AA83-EB526977C024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360382" y="691740"/>
            <a:ext cx="8107859" cy="3760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441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5D1CD-F81C-46A9-A276-4CACC48F5E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381" y="254223"/>
            <a:ext cx="7918455" cy="429065"/>
          </a:xfrm>
          <a:solidFill>
            <a:srgbClr val="4BCD3E"/>
          </a:solidFill>
        </p:spPr>
        <p:txBody>
          <a:bodyPr>
            <a:normAutofit/>
          </a:bodyPr>
          <a:lstStyle/>
          <a:p>
            <a:r>
              <a:rPr lang="en-US" sz="1800" b="1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rPr>
              <a:t>ABOUT ME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4E4953-7934-454B-9848-A5FD16CD1F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22339" y="4852319"/>
            <a:ext cx="468000" cy="291181"/>
          </a:xfrm>
        </p:spPr>
        <p:txBody>
          <a:bodyPr>
            <a:normAutofit fontScale="55000" lnSpcReduction="20000"/>
          </a:bodyPr>
          <a:lstStyle/>
          <a:p>
            <a:fld id="{C60C2248-B95D-984B-A0F4-42B9A4652AA7}" type="slidenum">
              <a:rPr lang="en-US" smtClean="0"/>
              <a:pPr/>
              <a:t>2</a:t>
            </a:fld>
            <a:endParaRPr lang="en-US" dirty="0"/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53E8F52F-7372-4777-9D64-80F2E730A177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1151845873"/>
              </p:ext>
            </p:extLst>
          </p:nvPr>
        </p:nvGraphicFramePr>
        <p:xfrm>
          <a:off x="395288" y="751560"/>
          <a:ext cx="8012112" cy="3977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37659">
                  <a:extLst>
                    <a:ext uri="{9D8B030D-6E8A-4147-A177-3AD203B41FA5}">
                      <a16:colId xmlns:a16="http://schemas.microsoft.com/office/drawing/2014/main" val="1177448657"/>
                    </a:ext>
                  </a:extLst>
                </a:gridCol>
                <a:gridCol w="4974453">
                  <a:extLst>
                    <a:ext uri="{9D8B030D-6E8A-4147-A177-3AD203B41FA5}">
                      <a16:colId xmlns:a16="http://schemas.microsoft.com/office/drawing/2014/main" val="3484320986"/>
                    </a:ext>
                  </a:extLst>
                </a:gridCol>
              </a:tblGrid>
              <a:tr h="387401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More than 20 years of experience using Unix and Shell Scripting along with other technologies</a:t>
                      </a:r>
                      <a:br>
                        <a:rPr lang="en-US" sz="1200" b="0" dirty="0">
                          <a:solidFill>
                            <a:schemeClr val="tx1"/>
                          </a:solidFill>
                        </a:rPr>
                      </a:b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Worked on various domains like Utility Billing, Telecom, Supply Chain/ WMS, Healthcare and Life Insurance</a:t>
                      </a:r>
                      <a:br>
                        <a:rPr lang="en-US" sz="1200" b="0" dirty="0">
                          <a:solidFill>
                            <a:schemeClr val="tx1"/>
                          </a:solidFill>
                        </a:rPr>
                      </a:b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Countries and organization worked - US, Indonesia, India and with big MNCs like SIEMENS, Keane, VeriSign, Convergys, FIS, </a:t>
                      </a:r>
                      <a:r>
                        <a:rPr lang="en-US" sz="1200" b="0" dirty="0" err="1">
                          <a:solidFill>
                            <a:schemeClr val="tx1"/>
                          </a:solidFill>
                        </a:rPr>
                        <a:t>etc</a:t>
                      </a:r>
                      <a:br>
                        <a:rPr lang="en-US" sz="1200" b="0" dirty="0">
                          <a:solidFill>
                            <a:schemeClr val="tx1"/>
                          </a:solidFill>
                        </a:rPr>
                      </a:b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Various manual processes have been automated through Shell Scripts and got awarded for the Innovation</a:t>
                      </a:r>
                      <a:br>
                        <a:rPr lang="en-US" sz="1200" b="0" dirty="0">
                          <a:solidFill>
                            <a:schemeClr val="tx1"/>
                          </a:solidFill>
                        </a:rPr>
                      </a:b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More than 800+ hours of training has been conducted</a:t>
                      </a:r>
                      <a:br>
                        <a:rPr lang="en-US" sz="1200" b="0" dirty="0">
                          <a:solidFill>
                            <a:schemeClr val="tx1"/>
                          </a:solidFill>
                        </a:rPr>
                      </a:b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Active participant on various Unix forums</a:t>
                      </a:r>
                      <a:br>
                        <a:rPr lang="en-US" sz="1200" b="0" dirty="0">
                          <a:solidFill>
                            <a:schemeClr val="tx1"/>
                          </a:solidFill>
                        </a:rPr>
                      </a:b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Working on my Unix eBook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9798637"/>
                  </a:ext>
                </a:extLst>
              </a:tr>
            </a:tbl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98D56A12-D764-4F9C-AFBE-DF81D03947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527" y="751560"/>
            <a:ext cx="3121585" cy="387401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7049311-8E01-434B-A2BC-C1BFF2D72A09}"/>
              </a:ext>
            </a:extLst>
          </p:cNvPr>
          <p:cNvSpPr txBox="1"/>
          <p:nvPr/>
        </p:nvSpPr>
        <p:spPr>
          <a:xfrm>
            <a:off x="4667250" y="690154"/>
            <a:ext cx="2190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SUMIT CHAUDHURI</a:t>
            </a:r>
          </a:p>
        </p:txBody>
      </p:sp>
    </p:spTree>
    <p:extLst>
      <p:ext uri="{BB962C8B-B14F-4D97-AF65-F5344CB8AC3E}">
        <p14:creationId xmlns:p14="http://schemas.microsoft.com/office/powerpoint/2010/main" val="40596701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5D1CD-F81C-46A9-A276-4CACC48F5E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382" y="254223"/>
            <a:ext cx="7919460" cy="429065"/>
          </a:xfrm>
          <a:solidFill>
            <a:srgbClr val="4BCD3E"/>
          </a:solidFill>
        </p:spPr>
        <p:txBody>
          <a:bodyPr>
            <a:normAutofit/>
          </a:bodyPr>
          <a:lstStyle/>
          <a:p>
            <a:r>
              <a:rPr lang="en-US" altLang="en-US" sz="1800" b="1" dirty="0">
                <a:solidFill>
                  <a:schemeClr val="bg1"/>
                </a:solidFill>
                <a:latin typeface="Calibri body"/>
              </a:rPr>
              <a:t>UNIX COMMANDS (</a:t>
            </a:r>
            <a:r>
              <a:rPr lang="en-US" altLang="en-US" sz="1800" b="1" dirty="0" err="1">
                <a:solidFill>
                  <a:schemeClr val="bg1"/>
                </a:solidFill>
                <a:latin typeface="Calibri body"/>
              </a:rPr>
              <a:t>chown</a:t>
            </a:r>
            <a:r>
              <a:rPr lang="en-US" altLang="en-US" sz="1800" b="1" dirty="0">
                <a:solidFill>
                  <a:schemeClr val="bg1"/>
                </a:solidFill>
                <a:latin typeface="Calibri body"/>
              </a:rPr>
              <a:t>, </a:t>
            </a:r>
            <a:r>
              <a:rPr lang="en-US" altLang="en-US" sz="1800" b="1" dirty="0" err="1">
                <a:solidFill>
                  <a:schemeClr val="bg1"/>
                </a:solidFill>
                <a:latin typeface="Calibri body"/>
              </a:rPr>
              <a:t>chgrp</a:t>
            </a:r>
            <a:r>
              <a:rPr lang="en-US" altLang="en-US" sz="1800" b="1" dirty="0">
                <a:solidFill>
                  <a:schemeClr val="bg1"/>
                </a:solidFill>
                <a:latin typeface="Calibri body"/>
              </a:rPr>
              <a:t>)</a:t>
            </a:r>
            <a:endParaRPr lang="en-US" sz="1800" b="1" dirty="0">
              <a:solidFill>
                <a:schemeClr val="bg1"/>
              </a:solidFill>
              <a:latin typeface="Calibri body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4E4953-7934-454B-9848-A5FD16CD1F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22339" y="4852319"/>
            <a:ext cx="468000" cy="291181"/>
          </a:xfrm>
        </p:spPr>
        <p:txBody>
          <a:bodyPr>
            <a:normAutofit fontScale="55000" lnSpcReduction="20000"/>
          </a:bodyPr>
          <a:lstStyle/>
          <a:p>
            <a:fld id="{C60C2248-B95D-984B-A0F4-42B9A4652AA7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53BC40F-02D2-4D29-B240-68BB4850746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60383" y="788334"/>
            <a:ext cx="7919460" cy="3945898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altLang="en-US" sz="1200" dirty="0"/>
              <a:t>Command	-	</a:t>
            </a:r>
            <a:r>
              <a:rPr lang="en-US" altLang="en-US" sz="1200" dirty="0" err="1"/>
              <a:t>chown</a:t>
            </a:r>
            <a:r>
              <a:rPr lang="en-US" altLang="en-US" sz="1200" dirty="0"/>
              <a:t>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en-US" sz="1200" dirty="0"/>
              <a:t>Description 	-	This command allows you to change the user and/or group ownership of a given file or</a:t>
            </a:r>
            <a:br>
              <a:rPr lang="en-US" altLang="en-US" sz="1200" dirty="0"/>
            </a:br>
            <a:r>
              <a:rPr lang="en-US" altLang="en-US" sz="1200" dirty="0"/>
              <a:t>			directory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en-US" sz="1200" dirty="0"/>
              <a:t>Example		-	-</a:t>
            </a:r>
            <a:r>
              <a:rPr lang="en-US" altLang="en-US" sz="1200" dirty="0" err="1"/>
              <a:t>rw</a:t>
            </a:r>
            <a:r>
              <a:rPr lang="en-US" altLang="en-US" sz="1200" dirty="0"/>
              <a:t>-r--r-- 12 </a:t>
            </a:r>
            <a:r>
              <a:rPr lang="en-US" altLang="en-US" sz="1200" u="sng" dirty="0" err="1">
                <a:highlight>
                  <a:srgbClr val="FFFF00"/>
                </a:highlight>
              </a:rPr>
              <a:t>sumit</a:t>
            </a:r>
            <a:r>
              <a:rPr lang="en-US" altLang="en-US" sz="1200" dirty="0"/>
              <a:t> </a:t>
            </a:r>
            <a:r>
              <a:rPr lang="en-US" altLang="en-US" sz="1200" u="sng" dirty="0"/>
              <a:t>users</a:t>
            </a:r>
            <a:r>
              <a:rPr lang="en-US" altLang="en-US" sz="1200" dirty="0"/>
              <a:t> 12.0K Apr  8 20:51 filename.txt</a:t>
            </a:r>
            <a:br>
              <a:rPr lang="en-US" altLang="en-US" sz="1200" dirty="0"/>
            </a:br>
            <a:r>
              <a:rPr lang="en-US" altLang="en-US" sz="1200" dirty="0"/>
              <a:t>				              </a:t>
            </a:r>
            <a:br>
              <a:rPr lang="en-US" altLang="en-US" sz="1200" dirty="0"/>
            </a:br>
            <a:r>
              <a:rPr lang="en-US" altLang="en-US" sz="1200" dirty="0"/>
              <a:t>			                                                  Group</a:t>
            </a:r>
            <a:br>
              <a:rPr lang="en-US" altLang="en-US" sz="1200" dirty="0"/>
            </a:br>
            <a:r>
              <a:rPr lang="en-US" altLang="en-US" sz="1200" dirty="0"/>
              <a:t>			                                                  Owner</a:t>
            </a:r>
            <a:br>
              <a:rPr lang="en-US" altLang="en-US" sz="1200" dirty="0"/>
            </a:br>
            <a:r>
              <a:rPr lang="en-US" altLang="en-US" sz="1200" dirty="0"/>
              <a:t>			</a:t>
            </a:r>
            <a:r>
              <a:rPr lang="en-US" altLang="en-US" sz="1200" dirty="0" err="1"/>
              <a:t>chown</a:t>
            </a:r>
            <a:r>
              <a:rPr lang="en-US" altLang="en-US" sz="1200" dirty="0"/>
              <a:t> training filename.txt</a:t>
            </a:r>
            <a:br>
              <a:rPr lang="en-US" altLang="en-US" sz="1200" dirty="0"/>
            </a:br>
            <a:br>
              <a:rPr lang="en-US" altLang="en-US" sz="1200" dirty="0"/>
            </a:br>
            <a:r>
              <a:rPr lang="en-US" altLang="en-US" sz="1200" dirty="0"/>
              <a:t>			-</a:t>
            </a:r>
            <a:r>
              <a:rPr lang="en-US" altLang="en-US" sz="1200" dirty="0" err="1"/>
              <a:t>rw</a:t>
            </a:r>
            <a:r>
              <a:rPr lang="en-US" altLang="en-US" sz="1200" dirty="0"/>
              <a:t>-r--r-- 12 </a:t>
            </a:r>
            <a:r>
              <a:rPr lang="en-US" altLang="en-US" sz="1200" dirty="0">
                <a:highlight>
                  <a:srgbClr val="FFFF00"/>
                </a:highlight>
              </a:rPr>
              <a:t>training</a:t>
            </a:r>
            <a:r>
              <a:rPr lang="en-US" altLang="en-US" sz="1200" dirty="0"/>
              <a:t> users 12.0K Apr  8 20:51 filename.txt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en-US" sz="1200" dirty="0"/>
              <a:t>Command	-	</a:t>
            </a:r>
            <a:r>
              <a:rPr lang="en-US" altLang="en-US" sz="1200" dirty="0" err="1"/>
              <a:t>chgrp</a:t>
            </a:r>
            <a:r>
              <a:rPr lang="en-US" altLang="en-US" sz="1200" dirty="0"/>
              <a:t>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en-US" sz="1200" dirty="0"/>
              <a:t>Description 	-	This command </a:t>
            </a:r>
            <a:r>
              <a:rPr lang="en-US" sz="1200" dirty="0"/>
              <a:t>is used to change the group ownership of a file or </a:t>
            </a:r>
            <a:r>
              <a:rPr lang="en-US" sz="1200" b="1" dirty="0"/>
              <a:t>directory</a:t>
            </a:r>
            <a:br>
              <a:rPr lang="en-US" altLang="en-US" sz="1200" dirty="0"/>
            </a:br>
            <a:r>
              <a:rPr lang="en-US" altLang="en-US" sz="1200" dirty="0"/>
              <a:t>			directory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en-US" sz="1200" dirty="0"/>
              <a:t>Example		-	</a:t>
            </a:r>
            <a:r>
              <a:rPr lang="en-US" sz="1200" dirty="0"/>
              <a:t> -</a:t>
            </a:r>
            <a:r>
              <a:rPr lang="en-US" sz="1200" dirty="0" err="1"/>
              <a:t>rw</a:t>
            </a:r>
            <a:r>
              <a:rPr lang="en-US" sz="1200" dirty="0"/>
              <a:t>-r--r-- 12 </a:t>
            </a:r>
            <a:r>
              <a:rPr lang="en-US" sz="1200" dirty="0" err="1"/>
              <a:t>sumit</a:t>
            </a:r>
            <a:r>
              <a:rPr lang="en-US" sz="1200" dirty="0"/>
              <a:t> </a:t>
            </a:r>
            <a:r>
              <a:rPr lang="en-US" sz="1200" dirty="0">
                <a:highlight>
                  <a:srgbClr val="FFFF00"/>
                </a:highlight>
              </a:rPr>
              <a:t>users</a:t>
            </a:r>
            <a:r>
              <a:rPr lang="en-US" sz="1200" dirty="0"/>
              <a:t> 12.0K Apr  8 20:51 filename.txt</a:t>
            </a:r>
            <a:br>
              <a:rPr lang="en-US" sz="1200" dirty="0"/>
            </a:br>
            <a:br>
              <a:rPr lang="en-US" sz="1200" dirty="0"/>
            </a:br>
            <a:r>
              <a:rPr lang="en-US" sz="1200" dirty="0"/>
              <a:t>			 </a:t>
            </a:r>
            <a:r>
              <a:rPr lang="en-US" sz="1200" dirty="0" err="1"/>
              <a:t>chgrp</a:t>
            </a:r>
            <a:r>
              <a:rPr lang="en-US" sz="1200" dirty="0"/>
              <a:t> training filename.txt</a:t>
            </a:r>
          </a:p>
          <a:p>
            <a:pPr marL="0" indent="0">
              <a:buNone/>
            </a:pPr>
            <a:r>
              <a:rPr lang="en-US" sz="1200" dirty="0"/>
              <a:t>			-</a:t>
            </a:r>
            <a:r>
              <a:rPr lang="en-US" sz="1200" dirty="0" err="1"/>
              <a:t>rw</a:t>
            </a:r>
            <a:r>
              <a:rPr lang="en-US" sz="1200" dirty="0"/>
              <a:t>-r--r-- 12 </a:t>
            </a:r>
            <a:r>
              <a:rPr lang="en-US" sz="1200" dirty="0" err="1"/>
              <a:t>sumit</a:t>
            </a:r>
            <a:r>
              <a:rPr lang="en-US" sz="1200" dirty="0"/>
              <a:t> </a:t>
            </a:r>
            <a:r>
              <a:rPr lang="en-US" sz="1200" dirty="0">
                <a:highlight>
                  <a:srgbClr val="FFFF00"/>
                </a:highlight>
              </a:rPr>
              <a:t>training</a:t>
            </a:r>
            <a:r>
              <a:rPr lang="en-US" sz="1200" dirty="0"/>
              <a:t> 12.0K Apr  8 20:51 filename.txt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altLang="en-US" sz="1200" dirty="0"/>
          </a:p>
          <a:p>
            <a:endParaRPr lang="en-US" sz="1200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6313540-825B-4578-95C6-DC9304B2E23D}"/>
              </a:ext>
            </a:extLst>
          </p:cNvPr>
          <p:cNvCxnSpPr>
            <a:cxnSpLocks/>
          </p:cNvCxnSpPr>
          <p:nvPr/>
        </p:nvCxnSpPr>
        <p:spPr>
          <a:xfrm>
            <a:off x="3454400" y="1828800"/>
            <a:ext cx="0" cy="457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9CA94E9-D7FD-43A3-84DC-9F7B0552E054}"/>
              </a:ext>
            </a:extLst>
          </p:cNvPr>
          <p:cNvCxnSpPr/>
          <p:nvPr/>
        </p:nvCxnSpPr>
        <p:spPr>
          <a:xfrm>
            <a:off x="3448050" y="2286000"/>
            <a:ext cx="8191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E110472-10FE-4266-97F6-9FD9C73F1E8E}"/>
              </a:ext>
            </a:extLst>
          </p:cNvPr>
          <p:cNvCxnSpPr>
            <a:cxnSpLocks/>
          </p:cNvCxnSpPr>
          <p:nvPr/>
        </p:nvCxnSpPr>
        <p:spPr>
          <a:xfrm>
            <a:off x="3829050" y="1835150"/>
            <a:ext cx="0" cy="2873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5CA7920-6627-4807-9C98-5F8003AEDFF7}"/>
              </a:ext>
            </a:extLst>
          </p:cNvPr>
          <p:cNvCxnSpPr>
            <a:cxnSpLocks/>
          </p:cNvCxnSpPr>
          <p:nvPr/>
        </p:nvCxnSpPr>
        <p:spPr>
          <a:xfrm>
            <a:off x="3829050" y="2135188"/>
            <a:ext cx="4381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25509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5D1CD-F81C-46A9-A276-4CACC48F5E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382" y="254223"/>
            <a:ext cx="7919460" cy="429065"/>
          </a:xfrm>
          <a:solidFill>
            <a:srgbClr val="4BCD3E"/>
          </a:solidFill>
        </p:spPr>
        <p:txBody>
          <a:bodyPr>
            <a:normAutofit/>
          </a:bodyPr>
          <a:lstStyle/>
          <a:p>
            <a:r>
              <a:rPr lang="en-US" altLang="en-US" sz="1800" b="1" dirty="0">
                <a:solidFill>
                  <a:schemeClr val="bg1"/>
                </a:solidFill>
                <a:latin typeface="Calibri body"/>
              </a:rPr>
              <a:t>UNIX COMMANDS (</a:t>
            </a:r>
            <a:r>
              <a:rPr lang="en-US" altLang="en-US" sz="1800" b="1" dirty="0" err="1">
                <a:solidFill>
                  <a:schemeClr val="bg1"/>
                </a:solidFill>
                <a:latin typeface="Calibri body"/>
              </a:rPr>
              <a:t>umask</a:t>
            </a:r>
            <a:r>
              <a:rPr lang="en-US" altLang="en-US" sz="1800" b="1" dirty="0">
                <a:solidFill>
                  <a:schemeClr val="bg1"/>
                </a:solidFill>
                <a:latin typeface="Calibri body"/>
              </a:rPr>
              <a:t>, </a:t>
            </a:r>
            <a:r>
              <a:rPr lang="en-US" altLang="en-US" sz="1800" b="1" dirty="0" err="1">
                <a:solidFill>
                  <a:schemeClr val="bg1"/>
                </a:solidFill>
                <a:latin typeface="Calibri body"/>
              </a:rPr>
              <a:t>uname</a:t>
            </a:r>
            <a:r>
              <a:rPr lang="en-US" altLang="en-US" sz="1800" b="1" dirty="0">
                <a:solidFill>
                  <a:schemeClr val="bg1"/>
                </a:solidFill>
                <a:latin typeface="Calibri body"/>
              </a:rPr>
              <a:t>)</a:t>
            </a:r>
            <a:endParaRPr lang="en-US" sz="1800" b="1" dirty="0">
              <a:solidFill>
                <a:schemeClr val="bg1"/>
              </a:solidFill>
              <a:latin typeface="Calibri body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4E4953-7934-454B-9848-A5FD16CD1F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22339" y="4852319"/>
            <a:ext cx="468000" cy="291181"/>
          </a:xfrm>
        </p:spPr>
        <p:txBody>
          <a:bodyPr>
            <a:normAutofit fontScale="55000" lnSpcReduction="20000"/>
          </a:bodyPr>
          <a:lstStyle/>
          <a:p>
            <a:fld id="{C60C2248-B95D-984B-A0F4-42B9A4652AA7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53BC40F-02D2-4D29-B240-68BB4850746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60383" y="788334"/>
            <a:ext cx="7919460" cy="3945898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altLang="en-US" sz="1400" dirty="0"/>
              <a:t>Command	-	</a:t>
            </a:r>
            <a:r>
              <a:rPr lang="en-US" altLang="en-US" sz="1400" dirty="0" err="1"/>
              <a:t>umask</a:t>
            </a:r>
            <a:r>
              <a:rPr lang="en-US" altLang="en-US" sz="1400" dirty="0"/>
              <a:t>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en-US" sz="1400" dirty="0"/>
              <a:t>Description 	-	</a:t>
            </a:r>
            <a:r>
              <a:rPr lang="en-US" sz="1400" dirty="0" err="1"/>
              <a:t>Umask</a:t>
            </a:r>
            <a:r>
              <a:rPr lang="en-US" sz="1400" dirty="0"/>
              <a:t> is a C-shell built-in command which allows you to determine or 				specify the default access (protection) mode for new files you create</a:t>
            </a:r>
            <a:endParaRPr lang="en-US" altLang="en-US" sz="140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altLang="en-US" sz="1400" dirty="0"/>
              <a:t>Example	-	$ ls –l filename.txt</a:t>
            </a:r>
            <a:br>
              <a:rPr lang="en-US" altLang="en-US" sz="1400" dirty="0"/>
            </a:br>
            <a:r>
              <a:rPr lang="en-US" altLang="en-US" sz="1400" dirty="0"/>
              <a:t>			</a:t>
            </a:r>
            <a:r>
              <a:rPr lang="en-US" altLang="en-US" sz="1400" dirty="0">
                <a:highlight>
                  <a:srgbClr val="FFFF00"/>
                </a:highlight>
              </a:rPr>
              <a:t>-</a:t>
            </a:r>
            <a:r>
              <a:rPr lang="en-US" altLang="en-US" sz="1400" dirty="0" err="1">
                <a:highlight>
                  <a:srgbClr val="FFFF00"/>
                </a:highlight>
              </a:rPr>
              <a:t>rw</a:t>
            </a:r>
            <a:r>
              <a:rPr lang="en-US" altLang="en-US" sz="1400" dirty="0">
                <a:highlight>
                  <a:srgbClr val="FFFF00"/>
                </a:highlight>
              </a:rPr>
              <a:t>-r--r-- </a:t>
            </a:r>
            <a:r>
              <a:rPr lang="en-US" altLang="en-US" sz="1400" dirty="0"/>
              <a:t>12 </a:t>
            </a:r>
            <a:r>
              <a:rPr lang="en-US" altLang="en-US" sz="1400" dirty="0" err="1">
                <a:highlight>
                  <a:srgbClr val="FFFFFF"/>
                </a:highlight>
              </a:rPr>
              <a:t>sumit</a:t>
            </a:r>
            <a:r>
              <a:rPr lang="en-US" altLang="en-US" sz="1400" dirty="0"/>
              <a:t> users 12.0K Apr  8 20:51 filename.txt</a:t>
            </a:r>
            <a:br>
              <a:rPr lang="en-US" altLang="en-US" sz="1400" dirty="0"/>
            </a:br>
            <a:r>
              <a:rPr lang="en-US" altLang="en-US" sz="1400" dirty="0"/>
              <a:t>			</a:t>
            </a:r>
            <a:r>
              <a:rPr lang="en-US" altLang="en-US" sz="1400" dirty="0" err="1"/>
              <a:t>umask</a:t>
            </a:r>
            <a:r>
              <a:rPr lang="en-US" altLang="en-US" sz="1400" dirty="0"/>
              <a:t> 000</a:t>
            </a:r>
            <a:br>
              <a:rPr lang="en-US" altLang="en-US" sz="1400" dirty="0"/>
            </a:br>
            <a:r>
              <a:rPr lang="en-US" altLang="en-US" sz="1400" dirty="0"/>
              <a:t>			echo “Creating a new file to test </a:t>
            </a:r>
            <a:r>
              <a:rPr lang="en-US" altLang="en-US" sz="1400" dirty="0" err="1"/>
              <a:t>umask</a:t>
            </a:r>
            <a:r>
              <a:rPr lang="en-US" altLang="en-US" sz="1400" dirty="0"/>
              <a:t> command” &gt; filename.txt</a:t>
            </a:r>
            <a:br>
              <a:rPr lang="en-US" altLang="en-US" sz="1400" dirty="0"/>
            </a:br>
            <a:r>
              <a:rPr lang="en-US" altLang="en-US" sz="1400" dirty="0"/>
              <a:t>			$ ls –l filename.txt</a:t>
            </a:r>
            <a:br>
              <a:rPr lang="en-US" altLang="en-US" sz="1400" dirty="0"/>
            </a:br>
            <a:r>
              <a:rPr lang="en-US" altLang="en-US" sz="1400" dirty="0"/>
              <a:t>			</a:t>
            </a:r>
            <a:r>
              <a:rPr lang="en-US" altLang="en-US" sz="1400" dirty="0">
                <a:highlight>
                  <a:srgbClr val="FFFF00"/>
                </a:highlight>
              </a:rPr>
              <a:t>-</a:t>
            </a:r>
            <a:r>
              <a:rPr lang="en-US" altLang="en-US" sz="1400" dirty="0" err="1">
                <a:highlight>
                  <a:srgbClr val="FFFF00"/>
                </a:highlight>
              </a:rPr>
              <a:t>rw-rw-rw</a:t>
            </a:r>
            <a:r>
              <a:rPr lang="en-US" altLang="en-US" sz="1400" dirty="0">
                <a:highlight>
                  <a:srgbClr val="FFFF00"/>
                </a:highlight>
              </a:rPr>
              <a:t>- </a:t>
            </a:r>
            <a:r>
              <a:rPr lang="en-US" altLang="en-US" sz="1400" dirty="0"/>
              <a:t>12 </a:t>
            </a:r>
            <a:r>
              <a:rPr lang="en-US" altLang="en-US" sz="1400" dirty="0" err="1">
                <a:highlight>
                  <a:srgbClr val="FFFFFF"/>
                </a:highlight>
              </a:rPr>
              <a:t>sumit</a:t>
            </a:r>
            <a:r>
              <a:rPr lang="en-US" altLang="en-US" sz="1400" dirty="0"/>
              <a:t> users 1.0K Jan  18 11:34 filename.txt</a:t>
            </a:r>
            <a:br>
              <a:rPr lang="en-US" altLang="en-US" sz="1400" dirty="0"/>
            </a:br>
            <a:r>
              <a:rPr lang="en-US" altLang="en-US" sz="1400" dirty="0"/>
              <a:t>			</a:t>
            </a:r>
            <a:r>
              <a:rPr lang="en-US" altLang="en-US" sz="1400" b="1" dirty="0"/>
              <a:t>Note: It subtracts from 0777 and set the permissions accordingly. </a:t>
            </a:r>
            <a:br>
              <a:rPr lang="en-US" altLang="en-US" sz="1400" b="1" dirty="0"/>
            </a:br>
            <a:r>
              <a:rPr lang="en-US" altLang="en-US" sz="1400" b="1" dirty="0"/>
              <a:t>			Execute permission can not be set on files.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en-US" sz="1400" dirty="0"/>
              <a:t>Command	-	</a:t>
            </a:r>
            <a:r>
              <a:rPr lang="en-US" altLang="en-US" sz="1400" dirty="0" err="1"/>
              <a:t>uname</a:t>
            </a:r>
            <a:r>
              <a:rPr lang="en-US" altLang="en-US" sz="1400" dirty="0"/>
              <a:t>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en-US" sz="1400" dirty="0"/>
              <a:t>Description 	-	 Print system information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en-US" sz="1400" dirty="0"/>
              <a:t>Example	-	$ </a:t>
            </a:r>
            <a:r>
              <a:rPr lang="en-US" altLang="en-US" sz="1400" dirty="0" err="1"/>
              <a:t>uname</a:t>
            </a:r>
            <a:r>
              <a:rPr lang="en-US" altLang="en-US" sz="1400" dirty="0"/>
              <a:t> –a</a:t>
            </a:r>
            <a:br>
              <a:rPr lang="en-US" altLang="en-US" sz="1400" dirty="0"/>
            </a:br>
            <a:r>
              <a:rPr lang="en-US" altLang="en-US" sz="1400" dirty="0"/>
              <a:t>			</a:t>
            </a:r>
            <a:r>
              <a:rPr lang="en-US" altLang="en-US" sz="1400" dirty="0">
                <a:highlight>
                  <a:srgbClr val="FFFF00"/>
                </a:highlight>
              </a:rPr>
              <a:t>Linux</a:t>
            </a:r>
            <a:r>
              <a:rPr lang="en-US" altLang="en-US" sz="1400" dirty="0"/>
              <a:t> vlmazcmpsps01 3.10.0-1160.49.1.el7.x86_64 #1 SMP Tue Nov 9</a:t>
            </a:r>
            <a:br>
              <a:rPr lang="en-US" altLang="en-US" sz="1400" dirty="0"/>
            </a:br>
            <a:r>
              <a:rPr lang="en-US" altLang="en-US" sz="1400" dirty="0"/>
              <a:t>			16:09:48 UTC 2021 x86_64 </a:t>
            </a:r>
            <a:r>
              <a:rPr lang="en-US" altLang="en-US" sz="1400" dirty="0" err="1"/>
              <a:t>x86_64</a:t>
            </a:r>
            <a:r>
              <a:rPr lang="en-US" altLang="en-US" sz="1400" dirty="0"/>
              <a:t> </a:t>
            </a:r>
            <a:r>
              <a:rPr lang="en-US" altLang="en-US" sz="1400" dirty="0" err="1"/>
              <a:t>x86_64</a:t>
            </a:r>
            <a:r>
              <a:rPr lang="en-US" altLang="en-US" sz="1400" dirty="0"/>
              <a:t> GNU/Linux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altLang="en-US" sz="1400" dirty="0"/>
          </a:p>
          <a:p>
            <a:pPr>
              <a:buFont typeface="Wingdings" panose="05000000000000000000" pitchFamily="2" charset="2"/>
              <a:buChar char="Ø"/>
            </a:pPr>
            <a:endParaRPr lang="en-US" altLang="en-US" sz="1400" dirty="0"/>
          </a:p>
          <a:p>
            <a:pPr marL="0" indent="0">
              <a:buNone/>
            </a:pPr>
            <a:br>
              <a:rPr lang="en-US" altLang="en-US" sz="1400" dirty="0"/>
            </a:br>
            <a:r>
              <a:rPr lang="en-US" altLang="en-US" sz="1400" dirty="0"/>
              <a:t>				</a:t>
            </a:r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9154241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5D1CD-F81C-46A9-A276-4CACC48F5E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382" y="254223"/>
            <a:ext cx="7919460" cy="429065"/>
          </a:xfrm>
          <a:solidFill>
            <a:srgbClr val="4BCD3E"/>
          </a:solidFill>
        </p:spPr>
        <p:txBody>
          <a:bodyPr>
            <a:normAutofit/>
          </a:bodyPr>
          <a:lstStyle/>
          <a:p>
            <a:r>
              <a:rPr lang="en-US" altLang="en-US" sz="1800" b="1" dirty="0">
                <a:solidFill>
                  <a:schemeClr val="bg1"/>
                </a:solidFill>
                <a:latin typeface="Calibri body"/>
              </a:rPr>
              <a:t>UNIX COMMANDS (df)</a:t>
            </a:r>
            <a:endParaRPr lang="en-US" sz="1800" b="1" dirty="0">
              <a:solidFill>
                <a:schemeClr val="bg1"/>
              </a:solidFill>
              <a:latin typeface="Calibri body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4E4953-7934-454B-9848-A5FD16CD1F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22339" y="4852319"/>
            <a:ext cx="468000" cy="291181"/>
          </a:xfrm>
        </p:spPr>
        <p:txBody>
          <a:bodyPr>
            <a:normAutofit fontScale="55000" lnSpcReduction="20000"/>
          </a:bodyPr>
          <a:lstStyle/>
          <a:p>
            <a:fld id="{C60C2248-B95D-984B-A0F4-42B9A4652AA7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53BC40F-02D2-4D29-B240-68BB4850746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60383" y="788334"/>
            <a:ext cx="7919460" cy="3945898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altLang="en-US" sz="1400" dirty="0"/>
              <a:t>Command	-	df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en-US" sz="1400" dirty="0"/>
              <a:t>Description	-	Reports information about space on file systems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en-US" sz="1400" dirty="0"/>
              <a:t>Example	-	df </a:t>
            </a:r>
            <a:r>
              <a:rPr lang="en-US" altLang="en-US" sz="1400" dirty="0">
                <a:solidFill>
                  <a:schemeClr val="hlink"/>
                </a:solidFill>
              </a:rPr>
              <a:t>or</a:t>
            </a:r>
            <a:br>
              <a:rPr lang="en-US" altLang="en-US" sz="1400" dirty="0"/>
            </a:br>
            <a:r>
              <a:rPr lang="en-US" altLang="en-US" sz="1400" dirty="0"/>
              <a:t>			df . </a:t>
            </a:r>
            <a:r>
              <a:rPr lang="en-US" altLang="en-US" sz="1400" dirty="0">
                <a:solidFill>
                  <a:schemeClr val="hlink"/>
                </a:solidFill>
              </a:rPr>
              <a:t>or</a:t>
            </a:r>
            <a:br>
              <a:rPr lang="en-US" altLang="en-US" sz="1400" dirty="0">
                <a:solidFill>
                  <a:schemeClr val="hlink"/>
                </a:solidFill>
              </a:rPr>
            </a:br>
            <a:r>
              <a:rPr lang="en-US" altLang="en-US" sz="1400" dirty="0">
                <a:solidFill>
                  <a:schemeClr val="hlink"/>
                </a:solidFill>
              </a:rPr>
              <a:t>			</a:t>
            </a:r>
            <a:r>
              <a:rPr lang="en-US" altLang="en-US" sz="1400" dirty="0"/>
              <a:t>df –h</a:t>
            </a:r>
          </a:p>
          <a:p>
            <a:pPr marL="0" indent="0">
              <a:buNone/>
            </a:pPr>
            <a:br>
              <a:rPr lang="en-US" altLang="en-US" sz="1400" dirty="0"/>
            </a:br>
            <a:endParaRPr lang="en-US" sz="1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67CA4B-2BD2-45BD-A886-FE78CED7B4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033" y="2167493"/>
            <a:ext cx="4896879" cy="110730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4794B90-56A7-4312-9C82-EAD9B731BE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033" y="3289548"/>
            <a:ext cx="4896880" cy="153145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136B3DA-0888-4831-8658-C44E17901B3B}"/>
              </a:ext>
            </a:extLst>
          </p:cNvPr>
          <p:cNvSpPr/>
          <p:nvPr/>
        </p:nvSpPr>
        <p:spPr>
          <a:xfrm>
            <a:off x="2540000" y="2241973"/>
            <a:ext cx="1171787" cy="257165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0506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5D1CD-F81C-46A9-A276-4CACC48F5E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382" y="254223"/>
            <a:ext cx="7919460" cy="429065"/>
          </a:xfrm>
          <a:solidFill>
            <a:srgbClr val="4BCD3E"/>
          </a:solidFill>
        </p:spPr>
        <p:txBody>
          <a:bodyPr>
            <a:normAutofit/>
          </a:bodyPr>
          <a:lstStyle/>
          <a:p>
            <a:r>
              <a:rPr lang="en-US" altLang="en-US" sz="1800" b="1" dirty="0">
                <a:solidFill>
                  <a:schemeClr val="bg1"/>
                </a:solidFill>
                <a:latin typeface="Calibri body"/>
              </a:rPr>
              <a:t>UNIX COMMANDS (du)</a:t>
            </a:r>
            <a:endParaRPr lang="en-US" sz="1800" b="1" dirty="0">
              <a:solidFill>
                <a:schemeClr val="bg1"/>
              </a:solidFill>
              <a:latin typeface="Calibri body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4E4953-7934-454B-9848-A5FD16CD1F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22339" y="4852319"/>
            <a:ext cx="468000" cy="291181"/>
          </a:xfrm>
        </p:spPr>
        <p:txBody>
          <a:bodyPr>
            <a:normAutofit fontScale="55000" lnSpcReduction="20000"/>
          </a:bodyPr>
          <a:lstStyle/>
          <a:p>
            <a:fld id="{C60C2248-B95D-984B-A0F4-42B9A4652AA7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53BC40F-02D2-4D29-B240-68BB4850746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60383" y="788334"/>
            <a:ext cx="7919460" cy="3945898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altLang="en-US" sz="1400" dirty="0"/>
              <a:t>Command	-	du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en-US" sz="1400" dirty="0"/>
              <a:t>Description	-	 Summarizes disk usage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en-US" sz="1400" dirty="0"/>
              <a:t>Example	-	du </a:t>
            </a:r>
            <a:r>
              <a:rPr lang="en-US" altLang="en-US" sz="1400" dirty="0">
                <a:solidFill>
                  <a:schemeClr val="hlink"/>
                </a:solidFill>
              </a:rPr>
              <a:t>or</a:t>
            </a:r>
            <a:br>
              <a:rPr lang="en-US" altLang="en-US" sz="1400" dirty="0"/>
            </a:br>
            <a:r>
              <a:rPr lang="en-US" altLang="en-US" sz="1400" dirty="0"/>
              <a:t>			du . </a:t>
            </a:r>
            <a:r>
              <a:rPr lang="en-US" altLang="en-US" sz="1400" dirty="0">
                <a:solidFill>
                  <a:schemeClr val="hlink"/>
                </a:solidFill>
              </a:rPr>
              <a:t>or</a:t>
            </a:r>
            <a:br>
              <a:rPr lang="en-US" altLang="en-US" sz="1400" dirty="0">
                <a:solidFill>
                  <a:schemeClr val="hlink"/>
                </a:solidFill>
              </a:rPr>
            </a:br>
            <a:r>
              <a:rPr lang="en-US" altLang="en-US" sz="1400" dirty="0">
                <a:solidFill>
                  <a:schemeClr val="hlink"/>
                </a:solidFill>
              </a:rPr>
              <a:t>			</a:t>
            </a:r>
            <a:r>
              <a:rPr lang="en-US" altLang="en-US" sz="1400" dirty="0"/>
              <a:t>df –h</a:t>
            </a:r>
          </a:p>
          <a:p>
            <a:pPr marL="0" indent="0">
              <a:buNone/>
            </a:pPr>
            <a:br>
              <a:rPr lang="en-US" altLang="en-US" sz="1400" dirty="0"/>
            </a:br>
            <a:endParaRPr lang="en-US" sz="1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D0ED6EB-135D-4243-96F1-8CAB46CE12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9288" y="1483288"/>
            <a:ext cx="3392874" cy="352378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136B3DA-0888-4831-8658-C44E17901B3B}"/>
              </a:ext>
            </a:extLst>
          </p:cNvPr>
          <p:cNvSpPr/>
          <p:nvPr/>
        </p:nvSpPr>
        <p:spPr>
          <a:xfrm>
            <a:off x="3763405" y="1483288"/>
            <a:ext cx="874963" cy="3523789"/>
          </a:xfrm>
          <a:prstGeom prst="rect">
            <a:avLst/>
          </a:prstGeom>
          <a:noFill/>
          <a:ln w="222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0033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5D1CD-F81C-46A9-A276-4CACC48F5E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382" y="254223"/>
            <a:ext cx="7919460" cy="429065"/>
          </a:xfrm>
          <a:solidFill>
            <a:srgbClr val="4BCD3E"/>
          </a:solidFill>
        </p:spPr>
        <p:txBody>
          <a:bodyPr>
            <a:normAutofit/>
          </a:bodyPr>
          <a:lstStyle/>
          <a:p>
            <a:r>
              <a:rPr lang="en-US" altLang="en-US" sz="1800" b="1" dirty="0">
                <a:solidFill>
                  <a:schemeClr val="bg1"/>
                </a:solidFill>
                <a:latin typeface="Calibri body"/>
              </a:rPr>
              <a:t>UNIX COMMANDS (I/O Redirection)</a:t>
            </a:r>
            <a:endParaRPr lang="en-US" sz="1800" b="1" dirty="0">
              <a:solidFill>
                <a:schemeClr val="bg1"/>
              </a:solidFill>
              <a:latin typeface="Calibri body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4E4953-7934-454B-9848-A5FD16CD1F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22339" y="4852319"/>
            <a:ext cx="468000" cy="291181"/>
          </a:xfrm>
        </p:spPr>
        <p:txBody>
          <a:bodyPr>
            <a:normAutofit fontScale="55000" lnSpcReduction="20000"/>
          </a:bodyPr>
          <a:lstStyle/>
          <a:p>
            <a:fld id="{C60C2248-B95D-984B-A0F4-42B9A4652AA7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53BC40F-02D2-4D29-B240-68BB4850746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60383" y="788334"/>
            <a:ext cx="7919460" cy="3945898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altLang="en-US" sz="1600" dirty="0"/>
              <a:t>Redirection and Pipe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altLang="en-US" sz="1600" dirty="0"/>
              <a:t>“&gt;“ redirects standard output (screen) to a file</a:t>
            </a:r>
            <a:br>
              <a:rPr lang="en-US" altLang="en-US" sz="1600" dirty="0"/>
            </a:br>
            <a:r>
              <a:rPr lang="en-US" altLang="en-US" sz="1600" dirty="0"/>
              <a:t>e.g. ls &gt; </a:t>
            </a:r>
            <a:r>
              <a:rPr lang="en-US" altLang="en-US" sz="1600" dirty="0" err="1"/>
              <a:t>dirlist</a:t>
            </a:r>
            <a:br>
              <a:rPr lang="en-US" altLang="en-US" sz="1600" dirty="0"/>
            </a:br>
            <a:endParaRPr lang="en-US" altLang="en-US" sz="1600" dirty="0"/>
          </a:p>
          <a:p>
            <a:pPr lvl="1">
              <a:buFont typeface="Wingdings" panose="05000000000000000000" pitchFamily="2" charset="2"/>
              <a:buChar char="ü"/>
            </a:pPr>
            <a:r>
              <a:rPr lang="en-US" altLang="en-US" sz="1600" dirty="0"/>
              <a:t>“&lt;“ redirects standard input (keyboard) from a file</a:t>
            </a:r>
            <a:br>
              <a:rPr lang="en-US" altLang="en-US" sz="1600" dirty="0"/>
            </a:br>
            <a:r>
              <a:rPr lang="en-US" altLang="en-US" sz="1600" dirty="0"/>
              <a:t>e.g. sort &lt; </a:t>
            </a:r>
            <a:r>
              <a:rPr lang="en-US" altLang="en-US" sz="1600" dirty="0" err="1"/>
              <a:t>infile</a:t>
            </a:r>
            <a:r>
              <a:rPr lang="en-US" altLang="en-US" sz="1600" dirty="0"/>
              <a:t> &gt; </a:t>
            </a:r>
            <a:r>
              <a:rPr lang="en-US" altLang="en-US" sz="1600" dirty="0" err="1"/>
              <a:t>outfile</a:t>
            </a:r>
            <a:br>
              <a:rPr lang="en-US" altLang="en-US" sz="1600" dirty="0"/>
            </a:br>
            <a:endParaRPr lang="en-US" altLang="en-US" sz="1600" dirty="0"/>
          </a:p>
          <a:p>
            <a:pPr lvl="1">
              <a:buFont typeface="Wingdings" panose="05000000000000000000" pitchFamily="2" charset="2"/>
              <a:buChar char="ü"/>
            </a:pPr>
            <a:r>
              <a:rPr lang="en-US" altLang="en-US" sz="1600" dirty="0"/>
              <a:t>“|” pipe output of program 1 to input of program 2</a:t>
            </a:r>
            <a:br>
              <a:rPr lang="en-US" altLang="en-US" sz="1600" dirty="0"/>
            </a:br>
            <a:r>
              <a:rPr lang="en-US" altLang="en-US" sz="1600" dirty="0"/>
              <a:t>e.g. ls -l | </a:t>
            </a:r>
            <a:r>
              <a:rPr lang="en-US" altLang="en-US" sz="1600" dirty="0" err="1"/>
              <a:t>wc</a:t>
            </a:r>
            <a:r>
              <a:rPr lang="en-US" altLang="en-US" sz="1600" dirty="0"/>
              <a:t> -l</a:t>
            </a:r>
            <a:br>
              <a:rPr lang="en-US" altLang="en-US" sz="1600" dirty="0"/>
            </a:br>
            <a:endParaRPr lang="en-US" altLang="en-US" sz="1600" dirty="0"/>
          </a:p>
          <a:p>
            <a:pPr lvl="1">
              <a:buFont typeface="Wingdings" panose="05000000000000000000" pitchFamily="2" charset="2"/>
              <a:buChar char="ü"/>
            </a:pPr>
            <a:r>
              <a:rPr lang="en-US" altLang="en-US" sz="1600" dirty="0"/>
              <a:t>    “&gt;&gt;“ appends output to a file</a:t>
            </a:r>
            <a:br>
              <a:rPr lang="en-US" altLang="en-US" sz="1600" dirty="0"/>
            </a:br>
            <a:r>
              <a:rPr lang="en-US" altLang="en-US" sz="1600" dirty="0"/>
              <a:t>	e.g. ls -l &gt;&gt; </a:t>
            </a:r>
            <a:r>
              <a:rPr lang="en-US" altLang="en-US" sz="1600" dirty="0" err="1"/>
              <a:t>oldfile</a:t>
            </a:r>
            <a:endParaRPr lang="en-US" altLang="en-US" sz="1600" dirty="0"/>
          </a:p>
          <a:p>
            <a:pPr marL="0" indent="0">
              <a:buNone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2880091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5D1CD-F81C-46A9-A276-4CACC48F5E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382" y="254223"/>
            <a:ext cx="7919460" cy="429065"/>
          </a:xfrm>
          <a:solidFill>
            <a:srgbClr val="4BCD3E"/>
          </a:solidFill>
        </p:spPr>
        <p:txBody>
          <a:bodyPr>
            <a:normAutofit/>
          </a:bodyPr>
          <a:lstStyle/>
          <a:p>
            <a:r>
              <a:rPr lang="en-US" altLang="en-US" sz="1800" b="1" dirty="0">
                <a:solidFill>
                  <a:schemeClr val="bg1"/>
                </a:solidFill>
                <a:latin typeface="Calibri body"/>
              </a:rPr>
              <a:t>UNIX COMMANDS (vi Editor)</a:t>
            </a:r>
            <a:endParaRPr lang="en-US" sz="1800" b="1" dirty="0">
              <a:solidFill>
                <a:schemeClr val="bg1"/>
              </a:solidFill>
              <a:latin typeface="Calibri body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4E4953-7934-454B-9848-A5FD16CD1F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22339" y="4852319"/>
            <a:ext cx="468000" cy="291181"/>
          </a:xfrm>
        </p:spPr>
        <p:txBody>
          <a:bodyPr>
            <a:normAutofit fontScale="55000" lnSpcReduction="20000"/>
          </a:bodyPr>
          <a:lstStyle/>
          <a:p>
            <a:fld id="{C60C2248-B95D-984B-A0F4-42B9A4652AA7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53BC40F-02D2-4D29-B240-68BB4850746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60383" y="788334"/>
            <a:ext cx="7919460" cy="3945898"/>
          </a:xfrm>
        </p:spPr>
        <p:txBody>
          <a:bodyPr>
            <a:noAutofit/>
          </a:bodyPr>
          <a:lstStyle/>
          <a:p>
            <a:pPr algn="ctr">
              <a:spcBef>
                <a:spcPct val="50000"/>
              </a:spcBef>
              <a:spcAft>
                <a:spcPct val="0"/>
              </a:spcAft>
              <a:buNone/>
            </a:pPr>
            <a:r>
              <a:rPr lang="en-US" altLang="en-US" sz="1600" dirty="0">
                <a:solidFill>
                  <a:schemeClr val="hlink"/>
                </a:solidFill>
              </a:rPr>
              <a:t>King of all editors</a:t>
            </a:r>
          </a:p>
          <a:p>
            <a:pPr algn="ctr">
              <a:spcBef>
                <a:spcPct val="50000"/>
              </a:spcBef>
              <a:spcAft>
                <a:spcPct val="0"/>
              </a:spcAft>
              <a:buNone/>
            </a:pPr>
            <a:r>
              <a:rPr lang="en-US" altLang="en-US" sz="4400" dirty="0">
                <a:solidFill>
                  <a:schemeClr val="hlink"/>
                </a:solidFill>
              </a:rPr>
              <a:t>vi editor</a:t>
            </a:r>
          </a:p>
        </p:txBody>
      </p:sp>
    </p:spTree>
    <p:extLst>
      <p:ext uri="{BB962C8B-B14F-4D97-AF65-F5344CB8AC3E}">
        <p14:creationId xmlns:p14="http://schemas.microsoft.com/office/powerpoint/2010/main" val="38480701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5D1CD-F81C-46A9-A276-4CACC48F5E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382" y="254223"/>
            <a:ext cx="7919460" cy="429065"/>
          </a:xfrm>
          <a:solidFill>
            <a:srgbClr val="4BCD3E"/>
          </a:solidFill>
        </p:spPr>
        <p:txBody>
          <a:bodyPr>
            <a:normAutofit/>
          </a:bodyPr>
          <a:lstStyle/>
          <a:p>
            <a:r>
              <a:rPr lang="en-US" altLang="en-US" sz="1800" b="1" dirty="0">
                <a:solidFill>
                  <a:schemeClr val="bg1"/>
                </a:solidFill>
                <a:latin typeface="Calibri body"/>
              </a:rPr>
              <a:t>UNIX COMMANDS (vi Editor)</a:t>
            </a:r>
            <a:endParaRPr lang="en-US" sz="1800" b="1" dirty="0">
              <a:solidFill>
                <a:schemeClr val="bg1"/>
              </a:solidFill>
              <a:latin typeface="Calibri body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4E4953-7934-454B-9848-A5FD16CD1F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22339" y="4852319"/>
            <a:ext cx="468000" cy="291181"/>
          </a:xfrm>
        </p:spPr>
        <p:txBody>
          <a:bodyPr>
            <a:normAutofit fontScale="55000" lnSpcReduction="20000"/>
          </a:bodyPr>
          <a:lstStyle/>
          <a:p>
            <a:fld id="{C60C2248-B95D-984B-A0F4-42B9A4652AA7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53BC40F-02D2-4D29-B240-68BB4850746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60383" y="788334"/>
            <a:ext cx="7919460" cy="3945898"/>
          </a:xfrm>
        </p:spPr>
        <p:txBody>
          <a:bodyPr>
            <a:noAutofit/>
          </a:bodyPr>
          <a:lstStyle/>
          <a:p>
            <a:pPr>
              <a:spcBef>
                <a:spcPct val="50000"/>
              </a:spcBef>
              <a:spcAft>
                <a:spcPct val="0"/>
              </a:spcAft>
              <a:buNone/>
            </a:pPr>
            <a:r>
              <a:rPr lang="en-US" altLang="en-US" sz="2800" dirty="0"/>
              <a:t>Mode of operation</a:t>
            </a:r>
            <a:br>
              <a:rPr lang="en-US" altLang="en-US" sz="2800" dirty="0"/>
            </a:br>
            <a:r>
              <a:rPr lang="en-US" altLang="ko-KR" dirty="0">
                <a:ea typeface="굴림" panose="020B0600000101010101" pitchFamily="34" charset="-127"/>
              </a:rPr>
              <a:t>The Work Buffer</a:t>
            </a:r>
          </a:p>
          <a:p>
            <a:pPr lvl="1"/>
            <a:r>
              <a:rPr lang="en-US" altLang="ko-KR" dirty="0">
                <a:ea typeface="굴림" panose="020B0600000101010101" pitchFamily="34" charset="-127"/>
              </a:rPr>
              <a:t>During the editing session, vi makes all changes in the buffer</a:t>
            </a:r>
          </a:p>
          <a:p>
            <a:pPr lvl="1"/>
            <a:endParaRPr lang="en-US" altLang="ko-KR" dirty="0">
              <a:ea typeface="굴림" panose="020B0600000101010101" pitchFamily="34" charset="-127"/>
            </a:endParaRPr>
          </a:p>
          <a:p>
            <a:pPr lvl="1"/>
            <a:endParaRPr lang="en-US" altLang="ko-KR" dirty="0">
              <a:ea typeface="굴림" panose="020B0600000101010101" pitchFamily="34" charset="-127"/>
            </a:endParaRPr>
          </a:p>
          <a:p>
            <a:pPr lvl="1"/>
            <a:endParaRPr lang="en-US" altLang="ko-KR" dirty="0">
              <a:ea typeface="굴림" panose="020B0600000101010101" pitchFamily="34" charset="-127"/>
            </a:endParaRPr>
          </a:p>
          <a:p>
            <a:pPr lvl="1"/>
            <a:endParaRPr lang="en-US" altLang="en-US" sz="2800" dirty="0"/>
          </a:p>
          <a:p>
            <a:pPr>
              <a:spcBef>
                <a:spcPct val="50000"/>
              </a:spcBef>
              <a:spcAft>
                <a:spcPct val="0"/>
              </a:spcAft>
              <a:buNone/>
            </a:pPr>
            <a:endParaRPr lang="en-US" altLang="en-US" sz="2800" dirty="0"/>
          </a:p>
          <a:p>
            <a:pPr algn="ctr">
              <a:spcBef>
                <a:spcPct val="50000"/>
              </a:spcBef>
              <a:spcAft>
                <a:spcPct val="0"/>
              </a:spcAft>
              <a:buNone/>
            </a:pPr>
            <a:endParaRPr lang="en-US" altLang="en-US" sz="4400" dirty="0">
              <a:solidFill>
                <a:schemeClr val="hlink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1EF433-C915-473A-BB56-1A0221E182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555" y="1930929"/>
            <a:ext cx="6542405" cy="1445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1821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5D1CD-F81C-46A9-A276-4CACC48F5E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382" y="254223"/>
            <a:ext cx="7919460" cy="429065"/>
          </a:xfrm>
          <a:solidFill>
            <a:srgbClr val="4BCD3E"/>
          </a:solidFill>
        </p:spPr>
        <p:txBody>
          <a:bodyPr>
            <a:normAutofit/>
          </a:bodyPr>
          <a:lstStyle/>
          <a:p>
            <a:r>
              <a:rPr lang="en-US" altLang="en-US" sz="1800" b="1" dirty="0">
                <a:solidFill>
                  <a:schemeClr val="bg1"/>
                </a:solidFill>
                <a:latin typeface="Calibri body"/>
              </a:rPr>
              <a:t>UNIX COMMANDS (vi Editor) - Loading and Saving Files</a:t>
            </a:r>
            <a:endParaRPr lang="en-US" sz="1800" b="1" dirty="0">
              <a:solidFill>
                <a:schemeClr val="bg1"/>
              </a:solidFill>
              <a:latin typeface="Calibri body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4E4953-7934-454B-9848-A5FD16CD1F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22339" y="4852319"/>
            <a:ext cx="468000" cy="291181"/>
          </a:xfrm>
        </p:spPr>
        <p:txBody>
          <a:bodyPr>
            <a:normAutofit fontScale="55000" lnSpcReduction="20000"/>
          </a:bodyPr>
          <a:lstStyle/>
          <a:p>
            <a:fld id="{C60C2248-B95D-984B-A0F4-42B9A4652AA7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53BC40F-02D2-4D29-B240-68BB4850746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60383" y="788334"/>
            <a:ext cx="7919460" cy="3945898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US" altLang="ko-KR" sz="1600" dirty="0">
                <a:ea typeface="굴림" panose="020B0600000101010101" pitchFamily="34" charset="-127"/>
              </a:rPr>
              <a:t>vi [</a:t>
            </a:r>
            <a:r>
              <a:rPr lang="en-US" altLang="ko-KR" sz="1600" i="1" dirty="0">
                <a:ea typeface="굴림" panose="020B0600000101010101" pitchFamily="34" charset="-127"/>
              </a:rPr>
              <a:t>filename</a:t>
            </a:r>
            <a:r>
              <a:rPr lang="en-US" altLang="ko-KR" sz="1600" dirty="0">
                <a:ea typeface="굴림" panose="020B0600000101010101" pitchFamily="34" charset="-127"/>
              </a:rPr>
              <a:t>] - start vi ( edit </a:t>
            </a:r>
            <a:r>
              <a:rPr lang="en-US" altLang="ko-KR" sz="1600" i="1" dirty="0">
                <a:ea typeface="굴림" panose="020B0600000101010101" pitchFamily="34" charset="-127"/>
              </a:rPr>
              <a:t>filename</a:t>
            </a:r>
            <a:r>
              <a:rPr lang="en-US" altLang="ko-KR" sz="1600" dirty="0">
                <a:ea typeface="굴림" panose="020B0600000101010101" pitchFamily="34" charset="-127"/>
              </a:rPr>
              <a:t>)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US" altLang="ko-KR" sz="1600" dirty="0">
                <a:ea typeface="굴림" panose="020B0600000101010101" pitchFamily="34" charset="-127"/>
              </a:rPr>
              <a:t>vi +[</a:t>
            </a:r>
            <a:r>
              <a:rPr lang="en-US" altLang="ko-KR" sz="1600" i="1" dirty="0">
                <a:ea typeface="굴림" panose="020B0600000101010101" pitchFamily="34" charset="-127"/>
              </a:rPr>
              <a:t>number, /string</a:t>
            </a:r>
            <a:r>
              <a:rPr lang="en-US" altLang="ko-KR" sz="1600" dirty="0">
                <a:ea typeface="굴림" panose="020B0600000101010101" pitchFamily="34" charset="-127"/>
              </a:rPr>
              <a:t>] - begin with start line, first matching string, relatively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US" altLang="ko-KR" sz="1600" dirty="0">
                <a:ea typeface="굴림" panose="020B0600000101010101" pitchFamily="34" charset="-127"/>
              </a:rPr>
              <a:t>:e </a:t>
            </a:r>
            <a:r>
              <a:rPr lang="en-US" altLang="ko-KR" sz="1600" i="1" dirty="0">
                <a:ea typeface="굴림" panose="020B0600000101010101" pitchFamily="34" charset="-127"/>
              </a:rPr>
              <a:t>filename - </a:t>
            </a:r>
            <a:r>
              <a:rPr lang="en-US" altLang="ko-KR" sz="1600" dirty="0">
                <a:ea typeface="굴림" panose="020B0600000101010101" pitchFamily="34" charset="-127"/>
              </a:rPr>
              <a:t>edit </a:t>
            </a:r>
            <a:r>
              <a:rPr lang="en-US" altLang="ko-KR" sz="1600" i="1" dirty="0">
                <a:ea typeface="굴림" panose="020B0600000101010101" pitchFamily="34" charset="-127"/>
              </a:rPr>
              <a:t>filename</a:t>
            </a:r>
            <a:endParaRPr lang="en-US" altLang="ko-KR" sz="1600" dirty="0">
              <a:ea typeface="굴림" panose="020B0600000101010101" pitchFamily="34" charset="-127"/>
            </a:endParaRPr>
          </a:p>
          <a:p>
            <a:pPr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US" altLang="ko-KR" sz="1600" dirty="0">
                <a:ea typeface="굴림" panose="020B0600000101010101" pitchFamily="34" charset="-127"/>
              </a:rPr>
              <a:t>:q - terminate vi without saving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US" altLang="ko-KR" sz="1600" dirty="0">
                <a:ea typeface="굴림" panose="020B0600000101010101" pitchFamily="34" charset="-127"/>
              </a:rPr>
              <a:t>:q! - terminate vi, leave file unchanged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US" altLang="ko-KR" sz="1600" dirty="0">
                <a:ea typeface="굴림" panose="020B0600000101010101" pitchFamily="34" charset="-127"/>
              </a:rPr>
              <a:t>:w - save edited file, stay in vi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US" altLang="ko-KR" sz="1600" dirty="0">
                <a:ea typeface="굴림" panose="020B0600000101010101" pitchFamily="34" charset="-127"/>
              </a:rPr>
              <a:t>:r </a:t>
            </a:r>
            <a:r>
              <a:rPr lang="en-US" altLang="ko-KR" sz="1600" i="1" dirty="0">
                <a:ea typeface="굴림" panose="020B0600000101010101" pitchFamily="34" charset="-127"/>
              </a:rPr>
              <a:t>filename </a:t>
            </a:r>
            <a:r>
              <a:rPr lang="en-US" altLang="ko-KR" sz="1600" dirty="0">
                <a:ea typeface="굴림" panose="020B0600000101010101" pitchFamily="34" charset="-127"/>
              </a:rPr>
              <a:t>- read in text in </a:t>
            </a:r>
            <a:r>
              <a:rPr lang="en-US" altLang="ko-KR" sz="1600" i="1" dirty="0">
                <a:ea typeface="굴림" panose="020B0600000101010101" pitchFamily="34" charset="-127"/>
              </a:rPr>
              <a:t>filename</a:t>
            </a:r>
          </a:p>
          <a:p>
            <a:pPr algn="ctr">
              <a:spcBef>
                <a:spcPct val="50000"/>
              </a:spcBef>
              <a:spcAft>
                <a:spcPct val="0"/>
              </a:spcAft>
              <a:buNone/>
            </a:pPr>
            <a:endParaRPr lang="en-US" altLang="en-US" sz="1600" dirty="0">
              <a:solidFill>
                <a:schemeClr val="hlin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08850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5D1CD-F81C-46A9-A276-4CACC48F5E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382" y="254223"/>
            <a:ext cx="7919460" cy="429065"/>
          </a:xfrm>
          <a:solidFill>
            <a:srgbClr val="4BCD3E"/>
          </a:solidFill>
        </p:spPr>
        <p:txBody>
          <a:bodyPr>
            <a:normAutofit/>
          </a:bodyPr>
          <a:lstStyle/>
          <a:p>
            <a:r>
              <a:rPr lang="en-US" altLang="en-US" sz="1800" b="1" dirty="0">
                <a:solidFill>
                  <a:schemeClr val="bg1"/>
                </a:solidFill>
                <a:latin typeface="Calibri body"/>
              </a:rPr>
              <a:t>UNIX COMMANDS (vi Editor) - </a:t>
            </a:r>
            <a:r>
              <a:rPr lang="en-US" altLang="ko-KR" sz="1800" b="1" dirty="0">
                <a:solidFill>
                  <a:schemeClr val="bg1"/>
                </a:solidFill>
                <a:latin typeface="Calibri body"/>
              </a:rPr>
              <a:t>Command Mode - Moving the Cursor</a:t>
            </a:r>
            <a:endParaRPr lang="en-US" sz="1800" b="1" dirty="0">
              <a:solidFill>
                <a:schemeClr val="bg1"/>
              </a:solidFill>
              <a:latin typeface="Calibri body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4E4953-7934-454B-9848-A5FD16CD1F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22339" y="4852319"/>
            <a:ext cx="468000" cy="291181"/>
          </a:xfrm>
        </p:spPr>
        <p:txBody>
          <a:bodyPr>
            <a:normAutofit fontScale="55000" lnSpcReduction="20000"/>
          </a:bodyPr>
          <a:lstStyle/>
          <a:p>
            <a:fld id="{C60C2248-B95D-984B-A0F4-42B9A4652AA7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53BC40F-02D2-4D29-B240-68BB4850746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60383" y="788334"/>
            <a:ext cx="7919460" cy="3945898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altLang="ko-KR" sz="1600" dirty="0" err="1">
                <a:ea typeface="굴림" panose="020B0600000101010101" pitchFamily="34" charset="-127"/>
              </a:rPr>
              <a:t>l,h,j,k</a:t>
            </a:r>
            <a:r>
              <a:rPr lang="en-US" altLang="ko-KR" sz="1600" dirty="0">
                <a:ea typeface="굴림" panose="020B0600000101010101" pitchFamily="34" charset="-127"/>
              </a:rPr>
              <a:t> - move right, left, down, up</a:t>
            </a:r>
          </a:p>
          <a:p>
            <a:pPr>
              <a:lnSpc>
                <a:spcPct val="90000"/>
              </a:lnSpc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altLang="ko-KR" sz="1600" dirty="0" err="1">
                <a:ea typeface="굴림" panose="020B0600000101010101" pitchFamily="34" charset="-127"/>
              </a:rPr>
              <a:t>w,b,e</a:t>
            </a:r>
            <a:r>
              <a:rPr lang="en-US" altLang="ko-KR" sz="1600" dirty="0">
                <a:ea typeface="굴림" panose="020B0600000101010101" pitchFamily="34" charset="-127"/>
              </a:rPr>
              <a:t> - move right one, left one, to end of word</a:t>
            </a:r>
          </a:p>
          <a:p>
            <a:pPr>
              <a:lnSpc>
                <a:spcPct val="90000"/>
              </a:lnSpc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altLang="ko-KR" sz="1600" dirty="0">
                <a:ea typeface="굴림" panose="020B0600000101010101" pitchFamily="34" charset="-127"/>
              </a:rPr>
              <a:t>W,B,E - equivalent above except the space </a:t>
            </a:r>
            <a:br>
              <a:rPr lang="en-US" altLang="ko-KR" sz="1600" dirty="0">
                <a:ea typeface="굴림" panose="020B0600000101010101" pitchFamily="34" charset="-127"/>
              </a:rPr>
            </a:br>
            <a:r>
              <a:rPr lang="en-US" altLang="ko-KR" sz="1600" dirty="0">
                <a:ea typeface="굴림" panose="020B0600000101010101" pitchFamily="34" charset="-127"/>
              </a:rPr>
              <a:t>	       delimited word</a:t>
            </a:r>
          </a:p>
          <a:p>
            <a:pPr>
              <a:lnSpc>
                <a:spcPct val="90000"/>
              </a:lnSpc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altLang="ko-KR" sz="1600" dirty="0">
                <a:ea typeface="굴림" panose="020B0600000101010101" pitchFamily="34" charset="-127"/>
              </a:rPr>
              <a:t>-,Enter - move start of upper line, start of next line</a:t>
            </a:r>
          </a:p>
          <a:p>
            <a:pPr>
              <a:lnSpc>
                <a:spcPct val="90000"/>
              </a:lnSpc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altLang="ko-KR" sz="1600" dirty="0">
                <a:ea typeface="굴림" panose="020B0600000101010101" pitchFamily="34" charset="-127"/>
              </a:rPr>
              <a:t>^,$ - move start of line, end of line</a:t>
            </a:r>
          </a:p>
          <a:p>
            <a:pPr>
              <a:lnSpc>
                <a:spcPct val="90000"/>
              </a:lnSpc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altLang="ko-KR" sz="1600" dirty="0">
                <a:ea typeface="굴림" panose="020B0600000101010101" pitchFamily="34" charset="-127"/>
              </a:rPr>
              <a:t>&lt;</a:t>
            </a:r>
            <a:r>
              <a:rPr lang="en-US" altLang="ko-KR" sz="1600" dirty="0" err="1">
                <a:ea typeface="굴림" panose="020B0600000101010101" pitchFamily="34" charset="-127"/>
              </a:rPr>
              <a:t>crtl</a:t>
            </a:r>
            <a:r>
              <a:rPr lang="en-US" altLang="ko-KR" sz="1600" dirty="0">
                <a:ea typeface="굴림" panose="020B0600000101010101" pitchFamily="34" charset="-127"/>
              </a:rPr>
              <a:t>&gt;+</a:t>
            </a:r>
            <a:r>
              <a:rPr lang="en-US" altLang="ko-KR" sz="1600" dirty="0" err="1">
                <a:ea typeface="굴림" panose="020B0600000101010101" pitchFamily="34" charset="-127"/>
              </a:rPr>
              <a:t>u,d,b,f</a:t>
            </a:r>
            <a:r>
              <a:rPr lang="en-US" altLang="ko-KR" sz="1600" dirty="0">
                <a:ea typeface="굴림" panose="020B0600000101010101" pitchFamily="34" charset="-127"/>
              </a:rPr>
              <a:t> - move screen one half-page up, one </a:t>
            </a:r>
            <a:br>
              <a:rPr lang="en-US" altLang="ko-KR" sz="1600" dirty="0">
                <a:ea typeface="굴림" panose="020B0600000101010101" pitchFamily="34" charset="-127"/>
              </a:rPr>
            </a:br>
            <a:r>
              <a:rPr lang="en-US" altLang="ko-KR" sz="1600" dirty="0">
                <a:ea typeface="굴림" panose="020B0600000101010101" pitchFamily="34" charset="-127"/>
              </a:rPr>
              <a:t>		        half page down, one page up, one </a:t>
            </a:r>
            <a:br>
              <a:rPr lang="en-US" altLang="ko-KR" sz="1600" dirty="0">
                <a:ea typeface="굴림" panose="020B0600000101010101" pitchFamily="34" charset="-127"/>
              </a:rPr>
            </a:br>
            <a:r>
              <a:rPr lang="en-US" altLang="ko-KR" sz="1600" dirty="0">
                <a:ea typeface="굴림" panose="020B0600000101010101" pitchFamily="34" charset="-127"/>
              </a:rPr>
              <a:t>		        page down in text</a:t>
            </a:r>
          </a:p>
          <a:p>
            <a:pPr>
              <a:lnSpc>
                <a:spcPct val="90000"/>
              </a:lnSpc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altLang="ko-KR" sz="1600" dirty="0">
                <a:ea typeface="굴림" panose="020B0600000101010101" pitchFamily="34" charset="-127"/>
              </a:rPr>
              <a:t>H,M,L - move left end of top, middle line, bottom </a:t>
            </a:r>
            <a:br>
              <a:rPr lang="en-US" altLang="ko-KR" sz="1600" dirty="0">
                <a:ea typeface="굴림" panose="020B0600000101010101" pitchFamily="34" charset="-127"/>
              </a:rPr>
            </a:br>
            <a:r>
              <a:rPr lang="en-US" altLang="ko-KR" sz="1600" dirty="0">
                <a:ea typeface="굴림" panose="020B0600000101010101" pitchFamily="34" charset="-127"/>
              </a:rPr>
              <a:t>	      line</a:t>
            </a:r>
          </a:p>
          <a:p>
            <a:pPr>
              <a:lnSpc>
                <a:spcPct val="90000"/>
              </a:lnSpc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altLang="ko-KR" sz="1600" dirty="0">
                <a:ea typeface="굴림" panose="020B0600000101010101" pitchFamily="34" charset="-127"/>
              </a:rPr>
              <a:t>G - move to last line</a:t>
            </a:r>
          </a:p>
          <a:p>
            <a:pPr>
              <a:lnSpc>
                <a:spcPct val="90000"/>
              </a:lnSpc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altLang="ko-KR" sz="1600" i="1" dirty="0" err="1">
                <a:ea typeface="굴림" panose="020B0600000101010101" pitchFamily="34" charset="-127"/>
              </a:rPr>
              <a:t>n</a:t>
            </a:r>
            <a:r>
              <a:rPr lang="en-US" altLang="ko-KR" sz="1600" dirty="0" err="1">
                <a:ea typeface="굴림" panose="020B0600000101010101" pitchFamily="34" charset="-127"/>
              </a:rPr>
              <a:t>G</a:t>
            </a:r>
            <a:r>
              <a:rPr lang="en-US" altLang="ko-KR" sz="1600" dirty="0">
                <a:ea typeface="굴림" panose="020B0600000101010101" pitchFamily="34" charset="-127"/>
              </a:rPr>
              <a:t> - move to </a:t>
            </a:r>
            <a:r>
              <a:rPr lang="en-US" altLang="ko-KR" sz="1600" i="1" dirty="0">
                <a:ea typeface="굴림" panose="020B0600000101010101" pitchFamily="34" charset="-127"/>
              </a:rPr>
              <a:t>n</a:t>
            </a:r>
            <a:r>
              <a:rPr lang="en-US" altLang="ko-KR" sz="1600" dirty="0">
                <a:ea typeface="굴림" panose="020B0600000101010101" pitchFamily="34" charset="-127"/>
              </a:rPr>
              <a:t>th line</a:t>
            </a:r>
          </a:p>
          <a:p>
            <a:pPr algn="ctr">
              <a:spcBef>
                <a:spcPct val="50000"/>
              </a:spcBef>
              <a:spcAft>
                <a:spcPct val="0"/>
              </a:spcAft>
              <a:buNone/>
            </a:pPr>
            <a:endParaRPr lang="en-US" altLang="en-US" sz="1600" dirty="0">
              <a:solidFill>
                <a:schemeClr val="hlin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70213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5D1CD-F81C-46A9-A276-4CACC48F5E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382" y="254223"/>
            <a:ext cx="7919460" cy="429065"/>
          </a:xfrm>
          <a:solidFill>
            <a:srgbClr val="4BCD3E"/>
          </a:solidFill>
        </p:spPr>
        <p:txBody>
          <a:bodyPr>
            <a:normAutofit/>
          </a:bodyPr>
          <a:lstStyle/>
          <a:p>
            <a:r>
              <a:rPr lang="en-US" altLang="en-US" sz="1800" b="1" dirty="0">
                <a:solidFill>
                  <a:schemeClr val="bg1"/>
                </a:solidFill>
                <a:latin typeface="Calibri body"/>
              </a:rPr>
              <a:t>UNIX COMMANDS (vi Editor) – Input M</a:t>
            </a:r>
            <a:r>
              <a:rPr lang="en-US" altLang="ko-KR" sz="1800" b="1" dirty="0">
                <a:solidFill>
                  <a:schemeClr val="bg1"/>
                </a:solidFill>
                <a:latin typeface="Calibri body"/>
              </a:rPr>
              <a:t>ode</a:t>
            </a:r>
            <a:endParaRPr lang="en-US" sz="1800" b="1" dirty="0">
              <a:solidFill>
                <a:schemeClr val="bg1"/>
              </a:solidFill>
              <a:latin typeface="Calibri body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4E4953-7934-454B-9848-A5FD16CD1F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22339" y="4852319"/>
            <a:ext cx="468000" cy="291181"/>
          </a:xfrm>
        </p:spPr>
        <p:txBody>
          <a:bodyPr>
            <a:normAutofit fontScale="55000" lnSpcReduction="20000"/>
          </a:bodyPr>
          <a:lstStyle/>
          <a:p>
            <a:fld id="{C60C2248-B95D-984B-A0F4-42B9A4652AA7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53BC40F-02D2-4D29-B240-68BB4850746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60383" y="788334"/>
            <a:ext cx="7919460" cy="3945898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altLang="ko-KR" sz="1600" dirty="0">
                <a:ea typeface="굴림" panose="020B0600000101010101" pitchFamily="34" charset="-127"/>
              </a:rPr>
              <a:t>i - </a:t>
            </a:r>
            <a:r>
              <a:rPr lang="en-US" altLang="ko-KR" sz="1600" i="1" dirty="0">
                <a:ea typeface="굴림" panose="020B0600000101010101" pitchFamily="34" charset="-127"/>
              </a:rPr>
              <a:t>insert</a:t>
            </a:r>
            <a:r>
              <a:rPr lang="en-US" altLang="ko-KR" sz="1600" dirty="0">
                <a:ea typeface="굴림" panose="020B0600000101010101" pitchFamily="34" charset="-127"/>
              </a:rPr>
              <a:t> before the cursor</a:t>
            </a:r>
          </a:p>
          <a:p>
            <a:pPr>
              <a:lnSpc>
                <a:spcPct val="90000"/>
              </a:lnSpc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altLang="ko-KR" sz="1600" dirty="0">
                <a:ea typeface="굴림" panose="020B0600000101010101" pitchFamily="34" charset="-127"/>
              </a:rPr>
              <a:t>a - </a:t>
            </a:r>
            <a:r>
              <a:rPr lang="en-US" altLang="ko-KR" sz="1600" i="1" dirty="0">
                <a:ea typeface="굴림" panose="020B0600000101010101" pitchFamily="34" charset="-127"/>
              </a:rPr>
              <a:t>append</a:t>
            </a:r>
            <a:r>
              <a:rPr lang="en-US" altLang="ko-KR" sz="1600" dirty="0">
                <a:ea typeface="굴림" panose="020B0600000101010101" pitchFamily="34" charset="-127"/>
              </a:rPr>
              <a:t> after the cursor</a:t>
            </a:r>
          </a:p>
          <a:p>
            <a:pPr>
              <a:lnSpc>
                <a:spcPct val="90000"/>
              </a:lnSpc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altLang="ko-KR" sz="1600" dirty="0">
                <a:ea typeface="굴림" panose="020B0600000101010101" pitchFamily="34" charset="-127"/>
              </a:rPr>
              <a:t>o - insert the text on a new line after the current line</a:t>
            </a:r>
          </a:p>
          <a:p>
            <a:pPr>
              <a:lnSpc>
                <a:spcPct val="90000"/>
              </a:lnSpc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altLang="ko-KR" sz="1600" dirty="0">
                <a:ea typeface="굴림" panose="020B0600000101010101" pitchFamily="34" charset="-127"/>
              </a:rPr>
              <a:t>r - replace the current one character, automatically </a:t>
            </a:r>
            <a:br>
              <a:rPr lang="en-US" altLang="ko-KR" sz="1600" dirty="0">
                <a:ea typeface="굴림" panose="020B0600000101010101" pitchFamily="34" charset="-127"/>
              </a:rPr>
            </a:br>
            <a:r>
              <a:rPr lang="en-US" altLang="ko-KR" sz="1600" dirty="0">
                <a:ea typeface="굴림" panose="020B0600000101010101" pitchFamily="34" charset="-127"/>
              </a:rPr>
              <a:t>    return to command mode</a:t>
            </a:r>
          </a:p>
          <a:p>
            <a:pPr>
              <a:lnSpc>
                <a:spcPct val="90000"/>
              </a:lnSpc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altLang="ko-KR" sz="1600" dirty="0">
                <a:ea typeface="굴림" panose="020B0600000101010101" pitchFamily="34" charset="-127"/>
              </a:rPr>
              <a:t>I - insert the text at start of line</a:t>
            </a:r>
          </a:p>
          <a:p>
            <a:pPr>
              <a:lnSpc>
                <a:spcPct val="90000"/>
              </a:lnSpc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altLang="ko-KR" sz="1600" dirty="0">
                <a:ea typeface="굴림" panose="020B0600000101010101" pitchFamily="34" charset="-127"/>
              </a:rPr>
              <a:t>A - insert the text at end of line</a:t>
            </a:r>
          </a:p>
          <a:p>
            <a:pPr>
              <a:lnSpc>
                <a:spcPct val="90000"/>
              </a:lnSpc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altLang="ko-KR" sz="1600" dirty="0">
                <a:ea typeface="굴림" panose="020B0600000101010101" pitchFamily="34" charset="-127"/>
              </a:rPr>
              <a:t>O - insert the text on a new line before the current </a:t>
            </a:r>
            <a:br>
              <a:rPr lang="en-US" altLang="ko-KR" sz="1600" dirty="0">
                <a:ea typeface="굴림" panose="020B0600000101010101" pitchFamily="34" charset="-127"/>
              </a:rPr>
            </a:br>
            <a:r>
              <a:rPr lang="en-US" altLang="ko-KR" sz="1600" dirty="0">
                <a:ea typeface="굴림" panose="020B0600000101010101" pitchFamily="34" charset="-127"/>
              </a:rPr>
              <a:t>      line</a:t>
            </a:r>
          </a:p>
          <a:p>
            <a:pPr>
              <a:lnSpc>
                <a:spcPct val="90000"/>
              </a:lnSpc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altLang="ko-KR" sz="1600" dirty="0">
                <a:ea typeface="굴림" panose="020B0600000101010101" pitchFamily="34" charset="-127"/>
              </a:rPr>
              <a:t>R - overwrite all character until press &lt;ESC&gt;</a:t>
            </a:r>
          </a:p>
          <a:p>
            <a:pPr>
              <a:lnSpc>
                <a:spcPct val="90000"/>
              </a:lnSpc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altLang="ko-KR" sz="1600" dirty="0">
                <a:ea typeface="굴림" panose="020B0600000101010101" pitchFamily="34" charset="-127"/>
              </a:rPr>
              <a:t>&lt;ESC&gt; - return to command mode</a:t>
            </a:r>
            <a:endParaRPr lang="en-US" altLang="ko-KR" sz="1800" dirty="0">
              <a:ea typeface="굴림" panose="020B0600000101010101" pitchFamily="34" charset="-127"/>
            </a:endParaRPr>
          </a:p>
          <a:p>
            <a:pPr algn="ctr">
              <a:spcBef>
                <a:spcPct val="50000"/>
              </a:spcBef>
              <a:spcAft>
                <a:spcPct val="0"/>
              </a:spcAft>
              <a:buNone/>
            </a:pPr>
            <a:endParaRPr lang="en-US" altLang="en-US" sz="1600" dirty="0">
              <a:solidFill>
                <a:schemeClr val="hlin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10603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5D1CD-F81C-46A9-A276-4CACC48F5E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382" y="254223"/>
            <a:ext cx="7949606" cy="429065"/>
          </a:xfrm>
          <a:solidFill>
            <a:srgbClr val="4BCD3E"/>
          </a:solidFill>
        </p:spPr>
        <p:txBody>
          <a:bodyPr>
            <a:normAutofit/>
          </a:bodyPr>
          <a:lstStyle/>
          <a:p>
            <a:r>
              <a:rPr lang="en-US" sz="1800" b="1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rPr>
              <a:t>AGENDA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4E4953-7934-454B-9848-A5FD16CD1F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22339" y="4852319"/>
            <a:ext cx="468000" cy="291181"/>
          </a:xfrm>
        </p:spPr>
        <p:txBody>
          <a:bodyPr>
            <a:normAutofit fontScale="55000" lnSpcReduction="20000"/>
          </a:bodyPr>
          <a:lstStyle/>
          <a:p>
            <a:fld id="{C60C2248-B95D-984B-A0F4-42B9A4652AA7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9E0C0A-08D6-4780-8F4A-F3A7BC235CD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90528" y="793820"/>
            <a:ext cx="7919460" cy="3831759"/>
          </a:xfrm>
        </p:spPr>
        <p:txBody>
          <a:bodyPr>
            <a:normAutofit/>
          </a:bodyPr>
          <a:lstStyle/>
          <a:p>
            <a:r>
              <a:rPr lang="en-US" altLang="en-US" sz="1200" dirty="0"/>
              <a:t>To cover ‘Unix Fundamentals and Shell Scripting’</a:t>
            </a:r>
            <a:br>
              <a:rPr lang="en-US" altLang="en-US" sz="1200" dirty="0"/>
            </a:br>
            <a:r>
              <a:rPr lang="en-US" altLang="en-US" sz="1200" dirty="0"/>
              <a:t>(Unix as a </a:t>
            </a:r>
            <a:r>
              <a:rPr lang="en-US" altLang="en-US" sz="1200" b="1" dirty="0"/>
              <a:t>User</a:t>
            </a:r>
            <a:r>
              <a:rPr lang="en-US" altLang="en-US" sz="1200" dirty="0"/>
              <a:t> not as an </a:t>
            </a:r>
            <a:r>
              <a:rPr lang="en-US" altLang="en-US" sz="1200" b="1" dirty="0"/>
              <a:t>Administrator</a:t>
            </a:r>
            <a:r>
              <a:rPr lang="en-US" altLang="en-US" sz="1200" dirty="0"/>
              <a:t>)</a:t>
            </a:r>
          </a:p>
          <a:p>
            <a:pPr lvl="1"/>
            <a:r>
              <a:rPr lang="en-US" altLang="en-US" sz="1050" b="1" dirty="0"/>
              <a:t>User</a:t>
            </a:r>
            <a:r>
              <a:rPr lang="en-US" altLang="en-US" sz="1050" dirty="0"/>
              <a:t> – </a:t>
            </a:r>
            <a:r>
              <a:rPr lang="en-US" dirty="0"/>
              <a:t>Design, develop and implement applications appropriate to business needs and requirements. </a:t>
            </a:r>
            <a:br>
              <a:rPr lang="en-US" dirty="0"/>
            </a:br>
            <a:r>
              <a:rPr lang="en-US" dirty="0"/>
              <a:t>Interface with customers to identify and understand their business goals. </a:t>
            </a:r>
            <a:br>
              <a:rPr lang="en-US" dirty="0"/>
            </a:br>
            <a:r>
              <a:rPr lang="en-US" b="1" dirty="0"/>
              <a:t>Perform</a:t>
            </a:r>
            <a:r>
              <a:rPr lang="en-US" dirty="0"/>
              <a:t> analysis and evaluation of customer requirements.</a:t>
            </a:r>
            <a:br>
              <a:rPr lang="en-US" dirty="0"/>
            </a:br>
            <a:r>
              <a:rPr lang="en-US" b="1" dirty="0"/>
              <a:t>Example</a:t>
            </a:r>
            <a:r>
              <a:rPr lang="en-US" dirty="0"/>
              <a:t>: A User automates a business processes using shell scripts, Java and Oracle</a:t>
            </a:r>
            <a:endParaRPr lang="en-US" altLang="en-US" sz="1050" dirty="0"/>
          </a:p>
          <a:p>
            <a:pPr lvl="1"/>
            <a:r>
              <a:rPr lang="en-US" altLang="en-US" sz="1050" b="1" dirty="0"/>
              <a:t>Administrator</a:t>
            </a:r>
            <a:r>
              <a:rPr lang="en-US" altLang="en-US" sz="1050" dirty="0"/>
              <a:t> - </a:t>
            </a:r>
            <a:r>
              <a:rPr lang="en-US" dirty="0"/>
              <a:t>As a </a:t>
            </a:r>
            <a:r>
              <a:rPr lang="en-US" b="1" dirty="0"/>
              <a:t>Unix</a:t>
            </a:r>
            <a:r>
              <a:rPr lang="en-US" dirty="0"/>
              <a:t> System </a:t>
            </a:r>
            <a:r>
              <a:rPr lang="en-US" b="1" dirty="0"/>
              <a:t>Administrator</a:t>
            </a:r>
            <a:r>
              <a:rPr lang="en-US" dirty="0"/>
              <a:t>, person is responsible for the installation, configuration, and maintenance of </a:t>
            </a:r>
            <a:r>
              <a:rPr lang="en-US" b="1" dirty="0"/>
              <a:t>UNIX</a:t>
            </a:r>
            <a:r>
              <a:rPr lang="en-US" dirty="0"/>
              <a:t> systems. In this role, administrator will troubleshoot server errors, install new system hardware, respond to user issues, and monitor the performance of the network.</a:t>
            </a:r>
            <a:br>
              <a:rPr lang="en-US" dirty="0"/>
            </a:br>
            <a:r>
              <a:rPr lang="en-US" b="1" dirty="0"/>
              <a:t>Example</a:t>
            </a:r>
            <a:r>
              <a:rPr lang="en-US" dirty="0"/>
              <a:t>: Administrator maintains Unix system and installed applications like Java, Oracle </a:t>
            </a:r>
            <a:r>
              <a:rPr lang="en-US" dirty="0" err="1"/>
              <a:t>etc</a:t>
            </a:r>
            <a:r>
              <a:rPr lang="en-US" dirty="0"/>
              <a:t> in the Unix machine.</a:t>
            </a:r>
            <a:endParaRPr lang="en-US" altLang="en-US" sz="1050" dirty="0"/>
          </a:p>
          <a:p>
            <a:r>
              <a:rPr lang="en-US" altLang="en-US" sz="1200" dirty="0"/>
              <a:t>To cover little bit about Unix Advanced Commands</a:t>
            </a:r>
            <a:br>
              <a:rPr lang="en-US" altLang="en-US" sz="1200" dirty="0"/>
            </a:br>
            <a:r>
              <a:rPr lang="en-US" altLang="en-US" sz="1200" dirty="0"/>
              <a:t>Like awk, sed, tr, tar, dd, </a:t>
            </a:r>
            <a:r>
              <a:rPr lang="en-US" altLang="en-US" sz="1200" dirty="0" err="1"/>
              <a:t>bc</a:t>
            </a:r>
            <a:r>
              <a:rPr lang="en-US" altLang="en-US" sz="1200" dirty="0"/>
              <a:t> etc.</a:t>
            </a:r>
          </a:p>
          <a:p>
            <a:r>
              <a:rPr lang="en-US" altLang="en-US" sz="1200" b="1" u="sng" dirty="0">
                <a:solidFill>
                  <a:srgbClr val="FF0000"/>
                </a:solidFill>
              </a:rPr>
              <a:t>Will not </a:t>
            </a:r>
            <a:r>
              <a:rPr lang="en-US" altLang="en-US" sz="1200" dirty="0"/>
              <a:t>cover much about theoretical part and history of Unix or something similar topics.</a:t>
            </a:r>
            <a:br>
              <a:rPr lang="en-US" altLang="en-US" sz="1200" dirty="0"/>
            </a:br>
            <a:r>
              <a:rPr lang="en-US" altLang="en-US" sz="1200" b="1" dirty="0"/>
              <a:t>Example</a:t>
            </a:r>
            <a:r>
              <a:rPr lang="en-US" altLang="en-US" sz="1200" dirty="0"/>
              <a:t>: </a:t>
            </a:r>
            <a:r>
              <a:rPr lang="en-US" dirty="0"/>
              <a:t>The development of Unix started around 1969 at AT&amp;T Bell Labs by Ken Thompson and Dennis  </a:t>
            </a:r>
            <a:br>
              <a:rPr lang="en-US" dirty="0"/>
            </a:br>
            <a:r>
              <a:rPr lang="en-US" dirty="0"/>
              <a:t>                Ritchie, and details and history </a:t>
            </a:r>
            <a:r>
              <a:rPr lang="en-US" b="1" u="sng" dirty="0">
                <a:solidFill>
                  <a:srgbClr val="FF0000"/>
                </a:solidFill>
              </a:rPr>
              <a:t>will not be </a:t>
            </a:r>
            <a:r>
              <a:rPr lang="en-US" dirty="0"/>
              <a:t>covered here</a:t>
            </a:r>
          </a:p>
          <a:p>
            <a:r>
              <a:rPr lang="en-US" dirty="0"/>
              <a:t>Disclaimer: I may not know the answer to every questions, but I will try my level best to explain all the topics mentioned in the PPT.</a:t>
            </a:r>
          </a:p>
        </p:txBody>
      </p:sp>
    </p:spTree>
    <p:extLst>
      <p:ext uri="{BB962C8B-B14F-4D97-AF65-F5344CB8AC3E}">
        <p14:creationId xmlns:p14="http://schemas.microsoft.com/office/powerpoint/2010/main" val="18721739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5D1CD-F81C-46A9-A276-4CACC48F5E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382" y="254223"/>
            <a:ext cx="7919460" cy="429065"/>
          </a:xfrm>
          <a:solidFill>
            <a:srgbClr val="4BCD3E"/>
          </a:solidFill>
        </p:spPr>
        <p:txBody>
          <a:bodyPr>
            <a:normAutofit/>
          </a:bodyPr>
          <a:lstStyle/>
          <a:p>
            <a:r>
              <a:rPr lang="en-US" altLang="en-US" sz="1800" b="1" dirty="0">
                <a:solidFill>
                  <a:schemeClr val="bg1"/>
                </a:solidFill>
                <a:latin typeface="Calibri body"/>
              </a:rPr>
              <a:t>UNIX COMMANDS (vi Editor) – Command Mode – Deleting Text</a:t>
            </a:r>
            <a:endParaRPr lang="en-US" sz="1800" b="1" dirty="0">
              <a:solidFill>
                <a:schemeClr val="bg1"/>
              </a:solidFill>
              <a:latin typeface="Calibri body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4E4953-7934-454B-9848-A5FD16CD1F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22339" y="4852319"/>
            <a:ext cx="468000" cy="291181"/>
          </a:xfrm>
        </p:spPr>
        <p:txBody>
          <a:bodyPr>
            <a:normAutofit fontScale="55000" lnSpcReduction="20000"/>
          </a:bodyPr>
          <a:lstStyle/>
          <a:p>
            <a:fld id="{C60C2248-B95D-984B-A0F4-42B9A4652AA7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53BC40F-02D2-4D29-B240-68BB4850746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60383" y="788334"/>
            <a:ext cx="7919460" cy="3945898"/>
          </a:xfrm>
        </p:spPr>
        <p:txBody>
          <a:bodyPr>
            <a:noAutofit/>
          </a:bodyPr>
          <a:lstStyle/>
          <a:p>
            <a:pPr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altLang="ko-KR" sz="1600" dirty="0">
                <a:ea typeface="굴림" panose="020B0600000101010101" pitchFamily="34" charset="-127"/>
              </a:rPr>
              <a:t>x - delete the character under the cursor</a:t>
            </a:r>
          </a:p>
          <a:p>
            <a:pPr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altLang="ko-KR" sz="1600" dirty="0" err="1">
                <a:ea typeface="굴림" panose="020B0600000101010101" pitchFamily="34" charset="-127"/>
              </a:rPr>
              <a:t>dw</a:t>
            </a:r>
            <a:r>
              <a:rPr lang="en-US" altLang="ko-KR" sz="1600" dirty="0">
                <a:ea typeface="굴림" panose="020B0600000101010101" pitchFamily="34" charset="-127"/>
              </a:rPr>
              <a:t> - delete to the of word</a:t>
            </a:r>
          </a:p>
          <a:p>
            <a:pPr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altLang="ko-KR" sz="1600" dirty="0" err="1">
                <a:ea typeface="굴림" panose="020B0600000101010101" pitchFamily="34" charset="-127"/>
              </a:rPr>
              <a:t>dW</a:t>
            </a:r>
            <a:r>
              <a:rPr lang="en-US" altLang="ko-KR" sz="1600" dirty="0">
                <a:ea typeface="굴림" panose="020B0600000101010101" pitchFamily="34" charset="-127"/>
              </a:rPr>
              <a:t> - delete to end of space delimited word</a:t>
            </a:r>
          </a:p>
          <a:p>
            <a:pPr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altLang="ko-KR" sz="1600" dirty="0">
                <a:ea typeface="굴림" panose="020B0600000101010101" pitchFamily="34" charset="-127"/>
              </a:rPr>
              <a:t>D - delete to end of line</a:t>
            </a:r>
          </a:p>
          <a:p>
            <a:pPr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altLang="ko-KR" sz="1600" dirty="0">
                <a:ea typeface="굴림" panose="020B0600000101010101" pitchFamily="34" charset="-127"/>
              </a:rPr>
              <a:t>dd - delete the current line</a:t>
            </a:r>
          </a:p>
          <a:p>
            <a:pPr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altLang="ko-KR" sz="1600" dirty="0">
                <a:ea typeface="굴림" panose="020B0600000101010101" pitchFamily="34" charset="-127"/>
              </a:rPr>
              <a:t>u - undo the last change made</a:t>
            </a:r>
          </a:p>
          <a:p>
            <a:pPr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altLang="ko-KR" sz="1600" dirty="0">
                <a:ea typeface="굴림" panose="020B0600000101010101" pitchFamily="34" charset="-127"/>
              </a:rPr>
              <a:t>U - restore current line to previous state</a:t>
            </a:r>
          </a:p>
        </p:txBody>
      </p:sp>
    </p:spTree>
    <p:extLst>
      <p:ext uri="{BB962C8B-B14F-4D97-AF65-F5344CB8AC3E}">
        <p14:creationId xmlns:p14="http://schemas.microsoft.com/office/powerpoint/2010/main" val="27972424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5D1CD-F81C-46A9-A276-4CACC48F5E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382" y="254223"/>
            <a:ext cx="7919460" cy="429065"/>
          </a:xfrm>
          <a:solidFill>
            <a:srgbClr val="4BCD3E"/>
          </a:solidFill>
        </p:spPr>
        <p:txBody>
          <a:bodyPr>
            <a:normAutofit/>
          </a:bodyPr>
          <a:lstStyle/>
          <a:p>
            <a:r>
              <a:rPr lang="en-US" altLang="en-US" sz="1800" b="1" dirty="0">
                <a:solidFill>
                  <a:schemeClr val="bg1"/>
                </a:solidFill>
                <a:latin typeface="Calibri body"/>
              </a:rPr>
              <a:t>UNIX COMMANDS (vi Editor) – Command Mode – Changing Text</a:t>
            </a:r>
            <a:endParaRPr lang="en-US" sz="1800" b="1" dirty="0">
              <a:solidFill>
                <a:schemeClr val="bg1"/>
              </a:solidFill>
              <a:latin typeface="Calibri body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4E4953-7934-454B-9848-A5FD16CD1F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22339" y="4852319"/>
            <a:ext cx="468000" cy="291181"/>
          </a:xfrm>
        </p:spPr>
        <p:txBody>
          <a:bodyPr>
            <a:normAutofit fontScale="55000" lnSpcReduction="20000"/>
          </a:bodyPr>
          <a:lstStyle/>
          <a:p>
            <a:fld id="{C60C2248-B95D-984B-A0F4-42B9A4652AA7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53BC40F-02D2-4D29-B240-68BB4850746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60383" y="788334"/>
            <a:ext cx="7919460" cy="3945898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altLang="ko-KR" sz="1600" dirty="0" err="1">
                <a:ea typeface="굴림" panose="020B0600000101010101" pitchFamily="34" charset="-127"/>
              </a:rPr>
              <a:t>cw</a:t>
            </a:r>
            <a:r>
              <a:rPr lang="en-US" altLang="ko-KR" sz="1600" dirty="0">
                <a:ea typeface="굴림" panose="020B0600000101010101" pitchFamily="34" charset="-127"/>
              </a:rPr>
              <a:t> - change to end of word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ko-KR" sz="1600" dirty="0" err="1">
                <a:ea typeface="굴림" panose="020B0600000101010101" pitchFamily="34" charset="-127"/>
              </a:rPr>
              <a:t>cb</a:t>
            </a:r>
            <a:r>
              <a:rPr lang="en-US" altLang="ko-KR" sz="1600" dirty="0">
                <a:ea typeface="굴림" panose="020B0600000101010101" pitchFamily="34" charset="-127"/>
              </a:rPr>
              <a:t> - change to begin of word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ko-KR" sz="1600" dirty="0" err="1">
                <a:ea typeface="굴림" panose="020B0600000101010101" pitchFamily="34" charset="-127"/>
              </a:rPr>
              <a:t>cW</a:t>
            </a:r>
            <a:r>
              <a:rPr lang="en-US" altLang="ko-KR" sz="1600" dirty="0">
                <a:ea typeface="굴림" panose="020B0600000101010101" pitchFamily="34" charset="-127"/>
              </a:rPr>
              <a:t> - change to end of space delimited word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ko-KR" sz="1600" dirty="0" err="1">
                <a:ea typeface="굴림" panose="020B0600000101010101" pitchFamily="34" charset="-127"/>
              </a:rPr>
              <a:t>cB</a:t>
            </a:r>
            <a:r>
              <a:rPr lang="en-US" altLang="ko-KR" sz="1600" dirty="0">
                <a:ea typeface="굴림" panose="020B0600000101010101" pitchFamily="34" charset="-127"/>
              </a:rPr>
              <a:t> - change to begin of space delimited word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ko-KR" sz="1600" dirty="0">
                <a:ea typeface="굴림" panose="020B0600000101010101" pitchFamily="34" charset="-127"/>
              </a:rPr>
              <a:t>cc - change the current line</a:t>
            </a:r>
          </a:p>
          <a:p>
            <a:pPr marL="0" indent="0">
              <a:spcAft>
                <a:spcPct val="0"/>
              </a:spcAft>
              <a:buNone/>
            </a:pPr>
            <a:endParaRPr lang="en-US" altLang="ko-KR" sz="1600" dirty="0">
              <a:ea typeface="굴림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08750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5D1CD-F81C-46A9-A276-4CACC48F5E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382" y="254223"/>
            <a:ext cx="7919460" cy="429065"/>
          </a:xfrm>
          <a:solidFill>
            <a:srgbClr val="4BCD3E"/>
          </a:solidFill>
        </p:spPr>
        <p:txBody>
          <a:bodyPr>
            <a:normAutofit/>
          </a:bodyPr>
          <a:lstStyle/>
          <a:p>
            <a:r>
              <a:rPr lang="en-US" altLang="en-US" sz="1800" b="1" dirty="0">
                <a:solidFill>
                  <a:schemeClr val="bg1"/>
                </a:solidFill>
                <a:latin typeface="Calibri body"/>
              </a:rPr>
              <a:t>UNIX COMMANDS (vi Editor) – Searching for a string</a:t>
            </a:r>
            <a:endParaRPr lang="en-US" sz="1800" b="1" dirty="0">
              <a:solidFill>
                <a:schemeClr val="bg1"/>
              </a:solidFill>
              <a:latin typeface="Calibri body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4E4953-7934-454B-9848-A5FD16CD1F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22339" y="4852319"/>
            <a:ext cx="468000" cy="291181"/>
          </a:xfrm>
        </p:spPr>
        <p:txBody>
          <a:bodyPr>
            <a:normAutofit fontScale="55000" lnSpcReduction="20000"/>
          </a:bodyPr>
          <a:lstStyle/>
          <a:p>
            <a:fld id="{C60C2248-B95D-984B-A0F4-42B9A4652AA7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53BC40F-02D2-4D29-B240-68BB4850746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60383" y="788334"/>
            <a:ext cx="7919460" cy="3945898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US" altLang="ko-KR" sz="1600" dirty="0">
                <a:ea typeface="굴림" panose="020B0600000101010101" pitchFamily="34" charset="-127"/>
              </a:rPr>
              <a:t>The Search Commands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altLang="ko-KR" sz="1600" dirty="0">
                <a:ea typeface="굴림" panose="020B0600000101010101" pitchFamily="34" charset="-127"/>
              </a:rPr>
              <a:t>/</a:t>
            </a:r>
            <a:r>
              <a:rPr lang="en-US" altLang="ko-KR" sz="1600" dirty="0" err="1">
                <a:ea typeface="굴림" panose="020B0600000101010101" pitchFamily="34" charset="-127"/>
              </a:rPr>
              <a:t>fis</a:t>
            </a:r>
            <a:r>
              <a:rPr lang="en-US" altLang="ko-KR" sz="1600" dirty="0">
                <a:ea typeface="굴림" panose="020B0600000101010101" pitchFamily="34" charset="-127"/>
              </a:rPr>
              <a:t> - search forward for text string </a:t>
            </a:r>
            <a:r>
              <a:rPr lang="en-US" altLang="ko-KR" sz="1600" dirty="0" err="1">
                <a:ea typeface="굴림" panose="020B0600000101010101" pitchFamily="34" charset="-127"/>
              </a:rPr>
              <a:t>fis</a:t>
            </a:r>
            <a:endParaRPr lang="en-US" altLang="ko-KR" sz="1600" dirty="0">
              <a:ea typeface="굴림" panose="020B0600000101010101" pitchFamily="34" charset="-127"/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en-US" altLang="ko-KR" sz="1600" dirty="0">
                <a:ea typeface="굴림" panose="020B0600000101010101" pitchFamily="34" charset="-127"/>
              </a:rPr>
              <a:t>?</a:t>
            </a:r>
            <a:r>
              <a:rPr lang="en-US" altLang="ko-KR" sz="1600" dirty="0" err="1">
                <a:ea typeface="굴림" panose="020B0600000101010101" pitchFamily="34" charset="-127"/>
              </a:rPr>
              <a:t>fis</a:t>
            </a:r>
            <a:r>
              <a:rPr lang="en-US" altLang="ko-KR" sz="1600" dirty="0">
                <a:ea typeface="굴림" panose="020B0600000101010101" pitchFamily="34" charset="-127"/>
              </a:rPr>
              <a:t> - search backward for text string </a:t>
            </a:r>
            <a:r>
              <a:rPr lang="en-US" altLang="ko-KR" sz="1600" dirty="0" err="1">
                <a:ea typeface="굴림" panose="020B0600000101010101" pitchFamily="34" charset="-127"/>
              </a:rPr>
              <a:t>fis</a:t>
            </a:r>
            <a:endParaRPr lang="en-US" altLang="ko-KR" sz="1600" dirty="0">
              <a:ea typeface="굴림" panose="020B0600000101010101" pitchFamily="34" charset="-127"/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en-US" altLang="ko-KR" sz="1600" dirty="0">
                <a:ea typeface="굴림" panose="020B0600000101010101" pitchFamily="34" charset="-127"/>
              </a:rPr>
              <a:t>/ - repeat search forwards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altLang="ko-KR" sz="1600" dirty="0">
                <a:ea typeface="굴림" panose="020B0600000101010101" pitchFamily="34" charset="-127"/>
              </a:rPr>
              <a:t>? - repeat search backwards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altLang="ko-KR" sz="1600" dirty="0">
                <a:ea typeface="굴림" panose="020B0600000101010101" pitchFamily="34" charset="-127"/>
              </a:rPr>
              <a:t>n - repeat search in same direction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altLang="ko-KR" sz="1600" dirty="0">
                <a:ea typeface="굴림" panose="020B0600000101010101" pitchFamily="34" charset="-127"/>
              </a:rPr>
              <a:t>N - repeat search in opposite direction</a:t>
            </a:r>
          </a:p>
        </p:txBody>
      </p:sp>
    </p:spTree>
    <p:extLst>
      <p:ext uri="{BB962C8B-B14F-4D97-AF65-F5344CB8AC3E}">
        <p14:creationId xmlns:p14="http://schemas.microsoft.com/office/powerpoint/2010/main" val="38429939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5D1CD-F81C-46A9-A276-4CACC48F5E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382" y="254223"/>
            <a:ext cx="7919460" cy="429065"/>
          </a:xfrm>
          <a:solidFill>
            <a:srgbClr val="4BCD3E"/>
          </a:solidFill>
        </p:spPr>
        <p:txBody>
          <a:bodyPr>
            <a:normAutofit/>
          </a:bodyPr>
          <a:lstStyle/>
          <a:p>
            <a:r>
              <a:rPr lang="en-US" altLang="en-US" sz="1800" b="1" dirty="0">
                <a:solidFill>
                  <a:schemeClr val="bg1"/>
                </a:solidFill>
                <a:latin typeface="Calibri body"/>
              </a:rPr>
              <a:t>UNIX COMMANDS (vi Editor) – Searching for a string…</a:t>
            </a:r>
            <a:r>
              <a:rPr lang="en-US" altLang="en-US" sz="1800" b="1" dirty="0" err="1">
                <a:solidFill>
                  <a:schemeClr val="bg1"/>
                </a:solidFill>
                <a:latin typeface="Calibri body"/>
              </a:rPr>
              <a:t>Cont</a:t>
            </a:r>
            <a:r>
              <a:rPr lang="en-US" altLang="en-US" sz="1800" b="1" dirty="0">
                <a:solidFill>
                  <a:schemeClr val="bg1"/>
                </a:solidFill>
                <a:latin typeface="Calibri body"/>
              </a:rPr>
              <a:t>…</a:t>
            </a:r>
            <a:endParaRPr lang="en-US" sz="1800" b="1" dirty="0">
              <a:solidFill>
                <a:schemeClr val="bg1"/>
              </a:solidFill>
              <a:latin typeface="Calibri body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4E4953-7934-454B-9848-A5FD16CD1F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22339" y="4852319"/>
            <a:ext cx="468000" cy="291181"/>
          </a:xfrm>
        </p:spPr>
        <p:txBody>
          <a:bodyPr>
            <a:normAutofit fontScale="55000" lnSpcReduction="20000"/>
          </a:bodyPr>
          <a:lstStyle/>
          <a:p>
            <a:fld id="{C60C2248-B95D-984B-A0F4-42B9A4652AA7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53BC40F-02D2-4D29-B240-68BB4850746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60383" y="788334"/>
            <a:ext cx="7919460" cy="3945898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US" altLang="ko-KR" sz="1600" dirty="0">
                <a:ea typeface="굴림" panose="020B0600000101010101" pitchFamily="34" charset="-127"/>
              </a:rPr>
              <a:t>Special Characters in Search Strings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altLang="ko-KR" sz="1600" dirty="0">
                <a:ea typeface="굴림" panose="020B0600000101010101" pitchFamily="34" charset="-127"/>
              </a:rPr>
              <a:t>^ - the beginning-of-line indicator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altLang="ko-KR" sz="1600" dirty="0">
                <a:ea typeface="굴림" panose="020B0600000101010101" pitchFamily="34" charset="-127"/>
              </a:rPr>
              <a:t>$ - the end-of-line indicator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altLang="ko-KR" sz="1600" dirty="0">
                <a:ea typeface="굴림" panose="020B0600000101010101" pitchFamily="34" charset="-127"/>
              </a:rPr>
              <a:t>. -  the any character indicator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altLang="ko-KR" sz="1600" dirty="0">
                <a:ea typeface="굴림" panose="020B0600000101010101" pitchFamily="34" charset="-127"/>
              </a:rPr>
              <a:t>\&gt; - the end-of-word indicator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altLang="ko-KR" sz="1600" dirty="0">
                <a:ea typeface="굴림" panose="020B0600000101010101" pitchFamily="34" charset="-127"/>
              </a:rPr>
              <a:t>\&lt; - the beginning-of-word indicator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altLang="ko-KR" sz="1600" dirty="0">
                <a:ea typeface="굴림" panose="020B0600000101010101" pitchFamily="34" charset="-127"/>
              </a:rPr>
              <a:t>[ ] - the character class definition</a:t>
            </a:r>
          </a:p>
        </p:txBody>
      </p:sp>
    </p:spTree>
    <p:extLst>
      <p:ext uri="{BB962C8B-B14F-4D97-AF65-F5344CB8AC3E}">
        <p14:creationId xmlns:p14="http://schemas.microsoft.com/office/powerpoint/2010/main" val="13858550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5D1CD-F81C-46A9-A276-4CACC48F5E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382" y="254223"/>
            <a:ext cx="7919460" cy="429065"/>
          </a:xfrm>
          <a:solidFill>
            <a:srgbClr val="4BCD3E"/>
          </a:solidFill>
        </p:spPr>
        <p:txBody>
          <a:bodyPr>
            <a:normAutofit/>
          </a:bodyPr>
          <a:lstStyle/>
          <a:p>
            <a:r>
              <a:rPr lang="en-US" altLang="en-US" sz="1800" b="1" dirty="0">
                <a:solidFill>
                  <a:schemeClr val="bg1"/>
                </a:solidFill>
                <a:latin typeface="Calibri body"/>
              </a:rPr>
              <a:t>UNIX COMMANDS (vi Editor) – </a:t>
            </a:r>
            <a:r>
              <a:rPr lang="en-US" altLang="ko-KR" sz="1800" b="1" dirty="0">
                <a:solidFill>
                  <a:schemeClr val="bg1"/>
                </a:solidFill>
                <a:latin typeface="Calibri body"/>
              </a:rPr>
              <a:t>Substituting One String for Another</a:t>
            </a:r>
            <a:endParaRPr lang="en-US" sz="1800" b="1" dirty="0">
              <a:solidFill>
                <a:schemeClr val="bg1"/>
              </a:solidFill>
              <a:latin typeface="Calibri body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4E4953-7934-454B-9848-A5FD16CD1F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22339" y="4852319"/>
            <a:ext cx="468000" cy="291181"/>
          </a:xfrm>
        </p:spPr>
        <p:txBody>
          <a:bodyPr>
            <a:normAutofit fontScale="55000" lnSpcReduction="20000"/>
          </a:bodyPr>
          <a:lstStyle/>
          <a:p>
            <a:fld id="{C60C2248-B95D-984B-A0F4-42B9A4652AA7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53BC40F-02D2-4D29-B240-68BB4850746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60383" y="788334"/>
            <a:ext cx="7919460" cy="3945898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ko-KR" altLang="ko-KR" sz="2000" dirty="0">
                <a:ea typeface="굴림" panose="020B0600000101010101" pitchFamily="34" charset="-127"/>
              </a:rPr>
              <a:t>[</a:t>
            </a:r>
            <a:r>
              <a:rPr lang="en-US" altLang="ko-KR" sz="2000" i="1" dirty="0">
                <a:ea typeface="굴림" panose="020B0600000101010101" pitchFamily="34" charset="-127"/>
              </a:rPr>
              <a:t>address</a:t>
            </a:r>
            <a:r>
              <a:rPr lang="en-US" altLang="ko-KR" sz="2000" dirty="0">
                <a:ea typeface="굴림" panose="020B0600000101010101" pitchFamily="34" charset="-127"/>
              </a:rPr>
              <a:t>]s/</a:t>
            </a:r>
            <a:r>
              <a:rPr lang="en-US" altLang="ko-KR" sz="2000" i="1" dirty="0">
                <a:ea typeface="굴림" panose="020B0600000101010101" pitchFamily="34" charset="-127"/>
              </a:rPr>
              <a:t>search-string</a:t>
            </a:r>
            <a:r>
              <a:rPr lang="en-US" altLang="ko-KR" sz="2000" dirty="0">
                <a:ea typeface="굴림" panose="020B0600000101010101" pitchFamily="34" charset="-127"/>
              </a:rPr>
              <a:t>/</a:t>
            </a:r>
            <a:r>
              <a:rPr lang="en-US" altLang="ko-KR" sz="2000" i="1" dirty="0">
                <a:ea typeface="굴림" panose="020B0600000101010101" pitchFamily="34" charset="-127"/>
              </a:rPr>
              <a:t>replace-string</a:t>
            </a:r>
            <a:r>
              <a:rPr lang="en-US" altLang="ko-KR" sz="2000" dirty="0">
                <a:ea typeface="굴림" panose="020B0600000101010101" pitchFamily="34" charset="-127"/>
              </a:rPr>
              <a:t>[/g]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US" altLang="ko-KR" sz="2000" i="1" dirty="0">
                <a:ea typeface="굴림" panose="020B0600000101010101" pitchFamily="34" charset="-127"/>
              </a:rPr>
              <a:t>address</a:t>
            </a:r>
            <a:endParaRPr lang="en-US" altLang="ko-KR" sz="2000" dirty="0">
              <a:ea typeface="굴림" panose="020B0600000101010101" pitchFamily="34" charset="-127"/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en-US" altLang="ko-KR" sz="2000" dirty="0">
                <a:ea typeface="굴림" panose="020B0600000101010101" pitchFamily="34" charset="-127"/>
              </a:rPr>
              <a:t>number - line number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altLang="ko-KR" sz="2000" dirty="0">
                <a:ea typeface="굴림" panose="020B0600000101010101" pitchFamily="34" charset="-127"/>
              </a:rPr>
              <a:t>77,100 - line 77 through 100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altLang="ko-KR" sz="2000" dirty="0">
                <a:ea typeface="굴림" panose="020B0600000101010101" pitchFamily="34" charset="-127"/>
              </a:rPr>
              <a:t>1, . - the beginning of the work buffer through the current line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altLang="ko-KR" sz="2000" dirty="0">
                <a:ea typeface="굴림" panose="020B0600000101010101" pitchFamily="34" charset="-127"/>
              </a:rPr>
              <a:t>.,$ - the current line through the end of work buffer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altLang="ko-KR" sz="2000" dirty="0">
                <a:ea typeface="굴림" panose="020B0600000101010101" pitchFamily="34" charset="-127"/>
              </a:rPr>
              <a:t>1,$ - the entire work buffer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altLang="ko-KR" sz="2000" dirty="0">
                <a:ea typeface="굴림" panose="020B0600000101010101" pitchFamily="34" charset="-127"/>
              </a:rPr>
              <a:t>% - the entire work buffer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altLang="ko-KR" sz="2000" dirty="0">
                <a:ea typeface="굴림" panose="020B0600000101010101" pitchFamily="34" charset="-127"/>
              </a:rPr>
              <a:t>.,.+10 - the current line through the tenth following line 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Char char="Ø"/>
            </a:pPr>
            <a:endParaRPr lang="en-US" altLang="ko-KR" sz="1600" dirty="0">
              <a:ea typeface="굴림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631363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5D1CD-F81C-46A9-A276-4CACC48F5E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382" y="254223"/>
            <a:ext cx="7919460" cy="429065"/>
          </a:xfrm>
          <a:solidFill>
            <a:srgbClr val="4BCD3E"/>
          </a:solidFill>
        </p:spPr>
        <p:txBody>
          <a:bodyPr>
            <a:normAutofit/>
          </a:bodyPr>
          <a:lstStyle/>
          <a:p>
            <a:r>
              <a:rPr lang="en-US" altLang="en-US" sz="1800" b="1" dirty="0">
                <a:solidFill>
                  <a:schemeClr val="bg1"/>
                </a:solidFill>
                <a:latin typeface="Calibri body"/>
              </a:rPr>
              <a:t>UNIX COMMANDS (vi Editor) – </a:t>
            </a:r>
            <a:r>
              <a:rPr lang="en-US" altLang="ko-KR" sz="1800" b="1" dirty="0">
                <a:solidFill>
                  <a:schemeClr val="bg1"/>
                </a:solidFill>
                <a:latin typeface="Calibri body"/>
              </a:rPr>
              <a:t>Miscellaneous Commands</a:t>
            </a:r>
            <a:endParaRPr lang="en-US" sz="1800" b="1" dirty="0">
              <a:solidFill>
                <a:schemeClr val="bg1"/>
              </a:solidFill>
              <a:latin typeface="Calibri body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4E4953-7934-454B-9848-A5FD16CD1F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22339" y="4852319"/>
            <a:ext cx="468000" cy="291181"/>
          </a:xfrm>
        </p:spPr>
        <p:txBody>
          <a:bodyPr>
            <a:normAutofit fontScale="55000" lnSpcReduction="20000"/>
          </a:bodyPr>
          <a:lstStyle/>
          <a:p>
            <a:fld id="{C60C2248-B95D-984B-A0F4-42B9A4652AA7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53BC40F-02D2-4D29-B240-68BB4850746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60383" y="788334"/>
            <a:ext cx="7919460" cy="3945898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altLang="ko-KR" sz="1600" dirty="0">
                <a:ea typeface="굴림" panose="020B0600000101010101" pitchFamily="34" charset="-127"/>
              </a:rPr>
              <a:t>J - join command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ko-KR" sz="1600" dirty="0">
                <a:ea typeface="굴림" panose="020B0600000101010101" pitchFamily="34" charset="-127"/>
              </a:rPr>
              <a:t>&lt;ctrl&gt;-g - status command (line number of current line, total number of line)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altLang="ko-KR" sz="1600" dirty="0">
                <a:ea typeface="굴림" panose="020B0600000101010101" pitchFamily="34" charset="-127"/>
              </a:rPr>
              <a:t>End line mode - :f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ko-KR" sz="1600" dirty="0">
                <a:ea typeface="굴림" panose="020B0600000101010101" pitchFamily="34" charset="-127"/>
              </a:rPr>
              <a:t>. - period command (repeat the most recent command that made a change)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ko-KR" sz="1600" dirty="0">
                <a:ea typeface="굴림" panose="020B0600000101010101" pitchFamily="34" charset="-127"/>
              </a:rPr>
              <a:t>~ - tilde command (change between lowercase and uppercase)</a:t>
            </a:r>
          </a:p>
        </p:txBody>
      </p:sp>
    </p:spTree>
    <p:extLst>
      <p:ext uri="{BB962C8B-B14F-4D97-AF65-F5344CB8AC3E}">
        <p14:creationId xmlns:p14="http://schemas.microsoft.com/office/powerpoint/2010/main" val="33845379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5D1CD-F81C-46A9-A276-4CACC48F5E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382" y="254223"/>
            <a:ext cx="7919460" cy="429065"/>
          </a:xfrm>
          <a:solidFill>
            <a:srgbClr val="4BCD3E"/>
          </a:solidFill>
        </p:spPr>
        <p:txBody>
          <a:bodyPr>
            <a:normAutofit/>
          </a:bodyPr>
          <a:lstStyle/>
          <a:p>
            <a:r>
              <a:rPr lang="en-US" altLang="en-US" sz="1800" b="1" dirty="0">
                <a:solidFill>
                  <a:schemeClr val="bg1"/>
                </a:solidFill>
                <a:latin typeface="Calibri body"/>
              </a:rPr>
              <a:t>UNIX COMMANDS (vi Editor) – </a:t>
            </a:r>
            <a:r>
              <a:rPr lang="en-US" altLang="ko-KR" sz="1800" b="1" dirty="0">
                <a:solidFill>
                  <a:schemeClr val="bg1"/>
                </a:solidFill>
                <a:latin typeface="Calibri body"/>
              </a:rPr>
              <a:t>The Put, Delete and Yank Commands</a:t>
            </a:r>
            <a:endParaRPr lang="en-US" sz="1800" b="1" dirty="0">
              <a:solidFill>
                <a:schemeClr val="bg1"/>
              </a:solidFill>
              <a:latin typeface="Calibri body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4E4953-7934-454B-9848-A5FD16CD1F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22339" y="4852319"/>
            <a:ext cx="468000" cy="291181"/>
          </a:xfrm>
        </p:spPr>
        <p:txBody>
          <a:bodyPr>
            <a:normAutofit fontScale="55000" lnSpcReduction="20000"/>
          </a:bodyPr>
          <a:lstStyle/>
          <a:p>
            <a:fld id="{C60C2248-B95D-984B-A0F4-42B9A4652AA7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53BC40F-02D2-4D29-B240-68BB4850746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60383" y="788334"/>
            <a:ext cx="7919460" cy="3945898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altLang="ko-KR" sz="1600" dirty="0">
                <a:ea typeface="굴림" panose="020B0600000101010101" pitchFamily="34" charset="-127"/>
              </a:rPr>
              <a:t>y - yank command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altLang="ko-KR" sz="1600" dirty="0" err="1">
                <a:ea typeface="굴림" panose="020B0600000101010101" pitchFamily="34" charset="-127"/>
              </a:rPr>
              <a:t>yy</a:t>
            </a:r>
            <a:r>
              <a:rPr lang="en-US" altLang="ko-KR" sz="1600" dirty="0">
                <a:ea typeface="굴림" panose="020B0600000101010101" pitchFamily="34" charset="-127"/>
              </a:rPr>
              <a:t>, Y - yank the current line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altLang="ko-KR" sz="1600" i="1" dirty="0" err="1">
                <a:ea typeface="굴림" panose="020B0600000101010101" pitchFamily="34" charset="-127"/>
              </a:rPr>
              <a:t>n</a:t>
            </a:r>
            <a:r>
              <a:rPr lang="en-US" altLang="ko-KR" sz="1600" dirty="0" err="1">
                <a:ea typeface="굴림" panose="020B0600000101010101" pitchFamily="34" charset="-127"/>
              </a:rPr>
              <a:t>yy</a:t>
            </a:r>
            <a:r>
              <a:rPr lang="en-US" altLang="ko-KR" sz="1600" dirty="0">
                <a:ea typeface="굴림" panose="020B0600000101010101" pitchFamily="34" charset="-127"/>
              </a:rPr>
              <a:t>, </a:t>
            </a:r>
            <a:r>
              <a:rPr lang="en-US" altLang="ko-KR" sz="1600" i="1" dirty="0" err="1">
                <a:ea typeface="굴림" panose="020B0600000101010101" pitchFamily="34" charset="-127"/>
              </a:rPr>
              <a:t>n</a:t>
            </a:r>
            <a:r>
              <a:rPr lang="en-US" altLang="ko-KR" sz="1600" dirty="0" err="1">
                <a:ea typeface="굴림" panose="020B0600000101010101" pitchFamily="34" charset="-127"/>
              </a:rPr>
              <a:t>Y</a:t>
            </a:r>
            <a:r>
              <a:rPr lang="en-US" altLang="ko-KR" sz="1600" dirty="0">
                <a:ea typeface="굴림" panose="020B0600000101010101" pitchFamily="34" charset="-127"/>
              </a:rPr>
              <a:t> - yank the </a:t>
            </a:r>
            <a:r>
              <a:rPr lang="en-US" altLang="ko-KR" sz="1600" i="1" dirty="0">
                <a:ea typeface="굴림" panose="020B0600000101010101" pitchFamily="34" charset="-127"/>
              </a:rPr>
              <a:t>n</a:t>
            </a:r>
            <a:r>
              <a:rPr lang="en-US" altLang="ko-KR" sz="1600" dirty="0">
                <a:ea typeface="굴림" panose="020B0600000101010101" pitchFamily="34" charset="-127"/>
              </a:rPr>
              <a:t> line from current line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ko-KR" sz="1600" dirty="0">
                <a:ea typeface="굴림" panose="020B0600000101010101" pitchFamily="34" charset="-127"/>
              </a:rPr>
              <a:t>p - paste the text on a new line after the current line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ko-KR" sz="1600" dirty="0">
                <a:ea typeface="굴림" panose="020B0600000101010101" pitchFamily="34" charset="-127"/>
              </a:rPr>
              <a:t>P - paste the text on a new line above the current line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ko-KR" sz="1600" dirty="0">
                <a:ea typeface="굴림" panose="020B0600000101010101" pitchFamily="34" charset="-127"/>
              </a:rPr>
              <a:t>dd- deletes the current line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ko-KR" sz="1600" dirty="0" err="1">
                <a:ea typeface="굴림" panose="020B0600000101010101" pitchFamily="34" charset="-127"/>
              </a:rPr>
              <a:t>ndd</a:t>
            </a:r>
            <a:r>
              <a:rPr lang="en-US" altLang="ko-KR" sz="1600" dirty="0">
                <a:ea typeface="굴림" panose="020B0600000101010101" pitchFamily="34" charset="-127"/>
              </a:rPr>
              <a:t>- delete n lines from the current line</a:t>
            </a:r>
          </a:p>
        </p:txBody>
      </p:sp>
    </p:spTree>
    <p:extLst>
      <p:ext uri="{BB962C8B-B14F-4D97-AF65-F5344CB8AC3E}">
        <p14:creationId xmlns:p14="http://schemas.microsoft.com/office/powerpoint/2010/main" val="23820824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5D1CD-F81C-46A9-A276-4CACC48F5E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382" y="254223"/>
            <a:ext cx="7919460" cy="429065"/>
          </a:xfrm>
          <a:solidFill>
            <a:srgbClr val="4BCD3E"/>
          </a:solidFill>
        </p:spPr>
        <p:txBody>
          <a:bodyPr>
            <a:normAutofit/>
          </a:bodyPr>
          <a:lstStyle/>
          <a:p>
            <a:r>
              <a:rPr lang="en-US" altLang="en-US" sz="1800" b="1" dirty="0">
                <a:solidFill>
                  <a:schemeClr val="bg1"/>
                </a:solidFill>
                <a:latin typeface="Calibri body"/>
              </a:rPr>
              <a:t>UNIX COMMANDS (vi Editor) – </a:t>
            </a:r>
            <a:r>
              <a:rPr lang="en-US" altLang="ko-KR" sz="1800" b="1" dirty="0">
                <a:solidFill>
                  <a:schemeClr val="bg1"/>
                </a:solidFill>
                <a:latin typeface="Calibri body"/>
              </a:rPr>
              <a:t>Reading and Writing Files</a:t>
            </a:r>
            <a:endParaRPr lang="en-US" sz="1800" b="1" dirty="0">
              <a:solidFill>
                <a:schemeClr val="bg1"/>
              </a:solidFill>
              <a:latin typeface="Calibri body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4E4953-7934-454B-9848-A5FD16CD1F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22339" y="4852319"/>
            <a:ext cx="468000" cy="291181"/>
          </a:xfrm>
        </p:spPr>
        <p:txBody>
          <a:bodyPr>
            <a:normAutofit fontScale="55000" lnSpcReduction="20000"/>
          </a:bodyPr>
          <a:lstStyle/>
          <a:p>
            <a:fld id="{C60C2248-B95D-984B-A0F4-42B9A4652AA7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53BC40F-02D2-4D29-B240-68BB4850746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60383" y="788334"/>
            <a:ext cx="7919460" cy="3945898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altLang="ko-KR" sz="1600" dirty="0">
                <a:ea typeface="굴림" panose="020B0600000101010101" pitchFamily="34" charset="-127"/>
              </a:rPr>
              <a:t>Read Command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altLang="ko-KR" sz="1600" dirty="0">
                <a:ea typeface="굴림" panose="020B0600000101010101" pitchFamily="34" charset="-127"/>
              </a:rPr>
              <a:t>:[address]r [filename]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ko-KR" sz="1600" dirty="0">
                <a:ea typeface="굴림" panose="020B0600000101010101" pitchFamily="34" charset="-127"/>
              </a:rPr>
              <a:t>Write Command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altLang="ko-KR" sz="1600" dirty="0">
                <a:ea typeface="굴림" panose="020B0600000101010101" pitchFamily="34" charset="-127"/>
              </a:rPr>
              <a:t>:[address]w[!] [filename] - overwrite mode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altLang="ko-KR" sz="1600" dirty="0">
                <a:ea typeface="굴림" panose="020B0600000101010101" pitchFamily="34" charset="-127"/>
              </a:rPr>
              <a:t>:[address]w&gt;&gt;filename - append mode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altLang="ko-KR" sz="1600" dirty="0">
                <a:ea typeface="굴림" panose="020B0600000101010101" pitchFamily="34" charset="-127"/>
              </a:rPr>
              <a:t>address - the same as substitution command</a:t>
            </a:r>
          </a:p>
        </p:txBody>
      </p:sp>
    </p:spTree>
    <p:extLst>
      <p:ext uri="{BB962C8B-B14F-4D97-AF65-F5344CB8AC3E}">
        <p14:creationId xmlns:p14="http://schemas.microsoft.com/office/powerpoint/2010/main" val="5474397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5D1CD-F81C-46A9-A276-4CACC48F5E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382" y="254223"/>
            <a:ext cx="7919460" cy="429065"/>
          </a:xfrm>
          <a:solidFill>
            <a:srgbClr val="4BCD3E"/>
          </a:solidFill>
        </p:spPr>
        <p:txBody>
          <a:bodyPr>
            <a:normAutofit/>
          </a:bodyPr>
          <a:lstStyle/>
          <a:p>
            <a:r>
              <a:rPr lang="en-US" altLang="en-US" sz="1800" b="1" dirty="0">
                <a:solidFill>
                  <a:schemeClr val="bg1"/>
                </a:solidFill>
                <a:latin typeface="Calibri body"/>
              </a:rPr>
              <a:t>UNIX COMMANDS (vi Editor) – Examples</a:t>
            </a:r>
            <a:endParaRPr lang="en-US" sz="1800" b="1" dirty="0">
              <a:solidFill>
                <a:schemeClr val="bg1"/>
              </a:solidFill>
              <a:latin typeface="Calibri body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4E4953-7934-454B-9848-A5FD16CD1F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22339" y="4852319"/>
            <a:ext cx="468000" cy="291181"/>
          </a:xfrm>
        </p:spPr>
        <p:txBody>
          <a:bodyPr>
            <a:normAutofit fontScale="55000" lnSpcReduction="20000"/>
          </a:bodyPr>
          <a:lstStyle/>
          <a:p>
            <a:fld id="{C60C2248-B95D-984B-A0F4-42B9A4652AA7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53BC40F-02D2-4D29-B240-68BB4850746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60383" y="788334"/>
            <a:ext cx="7919460" cy="3945898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altLang="ko-KR" sz="1600" dirty="0">
                <a:ea typeface="굴림" panose="020B0600000101010101" pitchFamily="34" charset="-127"/>
              </a:rPr>
              <a:t>vi </a:t>
            </a:r>
            <a:r>
              <a:rPr lang="en-US" altLang="ko-KR" sz="1600" dirty="0" err="1">
                <a:ea typeface="굴림" panose="020B0600000101010101" pitchFamily="34" charset="-127"/>
              </a:rPr>
              <a:t>myfile</a:t>
            </a:r>
            <a:r>
              <a:rPr lang="en-US" altLang="ko-KR" sz="1600" dirty="0">
                <a:ea typeface="굴림" panose="020B0600000101010101" pitchFamily="34" charset="-127"/>
              </a:rPr>
              <a:t> (</a:t>
            </a:r>
            <a:r>
              <a:rPr lang="en-US" altLang="ko-KR" sz="1600" i="1" dirty="0">
                <a:ea typeface="굴림" panose="020B0600000101010101" pitchFamily="34" charset="-127"/>
              </a:rPr>
              <a:t>If file does not exist, it will open as a new file)</a:t>
            </a:r>
            <a:endParaRPr lang="en-US" altLang="ko-KR" sz="1600" dirty="0">
              <a:ea typeface="굴림" panose="020B0600000101010101" pitchFamily="34" charset="-127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altLang="ko-KR" sz="1600" dirty="0">
                <a:ea typeface="굴림" panose="020B0600000101010101" pitchFamily="34" charset="-127"/>
              </a:rPr>
              <a:t>vi </a:t>
            </a:r>
            <a:r>
              <a:rPr lang="en-US" altLang="ko-KR" sz="1600" dirty="0" err="1">
                <a:ea typeface="굴림" panose="020B0600000101010101" pitchFamily="34" charset="-127"/>
              </a:rPr>
              <a:t>myfile</a:t>
            </a:r>
            <a:r>
              <a:rPr lang="en-US" altLang="ko-KR" sz="1600" dirty="0">
                <a:ea typeface="굴림" panose="020B0600000101010101" pitchFamily="34" charset="-127"/>
              </a:rPr>
              <a:t> (</a:t>
            </a:r>
            <a:r>
              <a:rPr lang="en-US" altLang="ko-KR" sz="1600" i="1" dirty="0">
                <a:ea typeface="굴림" panose="020B0600000101010101" pitchFamily="34" charset="-127"/>
              </a:rPr>
              <a:t>If file exits, it will open)</a:t>
            </a:r>
            <a:endParaRPr lang="en-US" altLang="ko-KR" sz="1600" dirty="0">
              <a:ea typeface="굴림" panose="020B0600000101010101" pitchFamily="34" charset="-127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altLang="ko-KR" sz="1600" dirty="0">
                <a:ea typeface="굴림" panose="020B0600000101010101" pitchFamily="34" charset="-127"/>
              </a:rPr>
              <a:t>vi +25 </a:t>
            </a:r>
            <a:r>
              <a:rPr lang="en-US" altLang="ko-KR" sz="1600" dirty="0" err="1">
                <a:ea typeface="굴림" panose="020B0600000101010101" pitchFamily="34" charset="-127"/>
              </a:rPr>
              <a:t>myfile</a:t>
            </a:r>
            <a:r>
              <a:rPr lang="en-US" altLang="ko-KR" sz="1600" dirty="0">
                <a:ea typeface="굴림" panose="020B0600000101010101" pitchFamily="34" charset="-127"/>
              </a:rPr>
              <a:t> (File will open in edit mode and cursor will directly go to line no. 25, if exists)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ko-KR" sz="1600" dirty="0">
                <a:ea typeface="굴림" panose="020B0600000101010101" pitchFamily="34" charset="-127"/>
              </a:rPr>
              <a:t>vi +R </a:t>
            </a:r>
            <a:r>
              <a:rPr lang="en-US" altLang="ko-KR" sz="1600" dirty="0" err="1">
                <a:ea typeface="굴림" panose="020B0600000101010101" pitchFamily="34" charset="-127"/>
              </a:rPr>
              <a:t>myfile</a:t>
            </a:r>
            <a:r>
              <a:rPr lang="en-US" altLang="ko-KR" sz="1600" dirty="0">
                <a:ea typeface="굴림" panose="020B0600000101010101" pitchFamily="34" charset="-127"/>
              </a:rPr>
              <a:t> (File will open in READ ONLY mode)</a:t>
            </a:r>
          </a:p>
        </p:txBody>
      </p:sp>
    </p:spTree>
    <p:extLst>
      <p:ext uri="{BB962C8B-B14F-4D97-AF65-F5344CB8AC3E}">
        <p14:creationId xmlns:p14="http://schemas.microsoft.com/office/powerpoint/2010/main" val="142159596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5D1CD-F81C-46A9-A276-4CACC48F5E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382" y="254223"/>
            <a:ext cx="7919460" cy="429065"/>
          </a:xfrm>
          <a:solidFill>
            <a:srgbClr val="4BCD3E"/>
          </a:solidFill>
        </p:spPr>
        <p:txBody>
          <a:bodyPr>
            <a:normAutofit/>
          </a:bodyPr>
          <a:lstStyle/>
          <a:p>
            <a:r>
              <a:rPr lang="en-US" altLang="en-US" sz="1800" b="1" dirty="0">
                <a:solidFill>
                  <a:schemeClr val="bg1"/>
                </a:solidFill>
                <a:latin typeface="Calibri body"/>
              </a:rPr>
              <a:t>UNIX COMMANDS (cp, mv)</a:t>
            </a:r>
            <a:endParaRPr lang="en-US" sz="1800" b="1" dirty="0">
              <a:solidFill>
                <a:schemeClr val="bg1"/>
              </a:solidFill>
              <a:latin typeface="Calibri body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4E4953-7934-454B-9848-A5FD16CD1F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22339" y="4852319"/>
            <a:ext cx="468000" cy="291181"/>
          </a:xfrm>
        </p:spPr>
        <p:txBody>
          <a:bodyPr>
            <a:normAutofit fontScale="55000" lnSpcReduction="20000"/>
          </a:bodyPr>
          <a:lstStyle/>
          <a:p>
            <a:fld id="{C60C2248-B95D-984B-A0F4-42B9A4652AA7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53BC40F-02D2-4D29-B240-68BB4850746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60383" y="788334"/>
            <a:ext cx="7919460" cy="3945898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altLang="en-US" sz="1600" dirty="0"/>
              <a:t>Command	-	cp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en-US" sz="1600" dirty="0"/>
              <a:t>Description	-	</a:t>
            </a:r>
            <a:r>
              <a:rPr lang="en-US" altLang="ko-KR" sz="1600" dirty="0">
                <a:ea typeface="굴림" panose="020B0600000101010101" pitchFamily="34" charset="-127"/>
              </a:rPr>
              <a:t>To Copy a File to another File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en-US" sz="1600" dirty="0"/>
              <a:t>Example	-	cp </a:t>
            </a:r>
            <a:r>
              <a:rPr lang="en-US" altLang="en-US" sz="1600" dirty="0" err="1"/>
              <a:t>myfile</a:t>
            </a:r>
            <a:r>
              <a:rPr lang="en-US" altLang="en-US" sz="1600" dirty="0"/>
              <a:t> </a:t>
            </a:r>
            <a:r>
              <a:rPr lang="en-US" altLang="en-US" sz="1600" dirty="0" err="1"/>
              <a:t>yourfile</a:t>
            </a:r>
            <a:r>
              <a:rPr lang="en-US" altLang="en-US" sz="1600" dirty="0"/>
              <a:t> </a:t>
            </a:r>
            <a:r>
              <a:rPr lang="en-US" altLang="en-US" sz="1600" dirty="0">
                <a:solidFill>
                  <a:schemeClr val="hlink"/>
                </a:solidFill>
              </a:rPr>
              <a:t>or</a:t>
            </a:r>
            <a:br>
              <a:rPr lang="en-US" altLang="en-US" sz="1600" dirty="0"/>
            </a:br>
            <a:r>
              <a:rPr lang="en-US" altLang="en-US" sz="1600" dirty="0"/>
              <a:t>			cp </a:t>
            </a:r>
            <a:r>
              <a:rPr lang="en-US" altLang="en-US" sz="1600" dirty="0" err="1"/>
              <a:t>myfile</a:t>
            </a:r>
            <a:r>
              <a:rPr lang="en-US" altLang="en-US" sz="1600" dirty="0"/>
              <a:t>  /home/</a:t>
            </a:r>
            <a:r>
              <a:rPr lang="en-US" altLang="en-US" sz="1600" dirty="0" err="1"/>
              <a:t>mydir</a:t>
            </a:r>
            <a:r>
              <a:rPr lang="en-US" altLang="en-US" sz="1600" dirty="0"/>
              <a:t>/. </a:t>
            </a:r>
            <a:r>
              <a:rPr lang="en-US" altLang="en-US" sz="1600" dirty="0">
                <a:solidFill>
                  <a:schemeClr val="hlink"/>
                </a:solidFill>
              </a:rPr>
              <a:t>or</a:t>
            </a:r>
            <a:br>
              <a:rPr lang="en-US" altLang="en-US" sz="1600" dirty="0"/>
            </a:br>
            <a:r>
              <a:rPr lang="en-US" altLang="en-US" sz="1600" dirty="0"/>
              <a:t>      			cp –i </a:t>
            </a:r>
            <a:r>
              <a:rPr lang="en-US" altLang="en-US" sz="1600" dirty="0" err="1"/>
              <a:t>myfile</a:t>
            </a:r>
            <a:r>
              <a:rPr lang="en-US" altLang="en-US" sz="1600" dirty="0"/>
              <a:t> /home/user/</a:t>
            </a:r>
            <a:r>
              <a:rPr lang="en-US" altLang="en-US" sz="1600" dirty="0" err="1"/>
              <a:t>mydir</a:t>
            </a:r>
            <a:r>
              <a:rPr lang="en-US" altLang="en-US" sz="1600" dirty="0"/>
              <a:t>/. </a:t>
            </a:r>
            <a:r>
              <a:rPr lang="en-US" altLang="en-US" sz="1600" dirty="0">
                <a:solidFill>
                  <a:schemeClr val="hlink"/>
                </a:solidFill>
              </a:rPr>
              <a:t>or</a:t>
            </a:r>
            <a:br>
              <a:rPr lang="en-US" altLang="en-US" sz="1600" dirty="0"/>
            </a:br>
            <a:r>
              <a:rPr lang="en-US" altLang="en-US" sz="1600" dirty="0"/>
              <a:t>			cp –r dir1 dir2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en-US" sz="1600" dirty="0">
                <a:solidFill>
                  <a:schemeClr val="hlink"/>
                </a:solidFill>
              </a:rPr>
              <a:t>Note: To make a new file(s) you must have write permission in the parent directory.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en-US" sz="1600" dirty="0"/>
              <a:t>Command	-	mv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en-US" sz="1600" dirty="0"/>
              <a:t>Description 	-	</a:t>
            </a:r>
            <a:r>
              <a:rPr lang="en-US" altLang="ko-KR" sz="1600" dirty="0">
                <a:ea typeface="굴림" panose="020B0600000101010101" pitchFamily="34" charset="-127"/>
              </a:rPr>
              <a:t>Moves files</a:t>
            </a:r>
            <a:endParaRPr lang="en-US" altLang="en-US" sz="160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altLang="en-US" sz="1600" dirty="0"/>
              <a:t>Example	-	mv </a:t>
            </a:r>
            <a:r>
              <a:rPr lang="en-US" altLang="en-US" sz="1600" dirty="0" err="1"/>
              <a:t>myfile</a:t>
            </a:r>
            <a:r>
              <a:rPr lang="en-US" altLang="en-US" sz="1600" dirty="0"/>
              <a:t> </a:t>
            </a:r>
            <a:r>
              <a:rPr lang="en-US" altLang="en-US" sz="1600" dirty="0" err="1"/>
              <a:t>yourfile</a:t>
            </a:r>
            <a:r>
              <a:rPr lang="en-US" altLang="en-US" sz="1600" dirty="0"/>
              <a:t> </a:t>
            </a:r>
            <a:r>
              <a:rPr lang="en-US" altLang="en-US" sz="1600" dirty="0">
                <a:solidFill>
                  <a:schemeClr val="hlink"/>
                </a:solidFill>
              </a:rPr>
              <a:t>or</a:t>
            </a:r>
            <a:br>
              <a:rPr lang="en-US" altLang="en-US" sz="1600" dirty="0"/>
            </a:br>
            <a:r>
              <a:rPr lang="en-US" altLang="en-US" sz="1600" dirty="0"/>
              <a:t>			mv </a:t>
            </a:r>
            <a:r>
              <a:rPr lang="en-US" altLang="en-US" sz="1600" dirty="0" err="1"/>
              <a:t>myfile</a:t>
            </a:r>
            <a:r>
              <a:rPr lang="en-US" altLang="en-US" sz="1600" dirty="0"/>
              <a:t>  /home/</a:t>
            </a:r>
            <a:r>
              <a:rPr lang="en-US" altLang="en-US" sz="1600" dirty="0" err="1"/>
              <a:t>mydir</a:t>
            </a:r>
            <a:r>
              <a:rPr lang="en-US" altLang="en-US" sz="1600" dirty="0"/>
              <a:t>/. </a:t>
            </a:r>
            <a:r>
              <a:rPr lang="en-US" altLang="en-US" sz="1600" dirty="0">
                <a:solidFill>
                  <a:schemeClr val="hlink"/>
                </a:solidFill>
              </a:rPr>
              <a:t>or</a:t>
            </a:r>
            <a:br>
              <a:rPr lang="en-US" altLang="en-US" sz="1600" dirty="0"/>
            </a:br>
            <a:r>
              <a:rPr lang="en-US" altLang="en-US" sz="1600" dirty="0"/>
              <a:t>      			mv –i </a:t>
            </a:r>
            <a:r>
              <a:rPr lang="en-US" altLang="en-US" sz="1600" dirty="0" err="1"/>
              <a:t>myfile</a:t>
            </a:r>
            <a:r>
              <a:rPr lang="en-US" altLang="en-US" sz="1600" dirty="0"/>
              <a:t> /home/user/</a:t>
            </a:r>
            <a:r>
              <a:rPr lang="en-US" altLang="en-US" sz="1600" dirty="0" err="1"/>
              <a:t>mydir</a:t>
            </a:r>
            <a:r>
              <a:rPr lang="en-US" altLang="en-US" sz="1600" dirty="0"/>
              <a:t>/.</a:t>
            </a:r>
          </a:p>
        </p:txBody>
      </p:sp>
    </p:spTree>
    <p:extLst>
      <p:ext uri="{BB962C8B-B14F-4D97-AF65-F5344CB8AC3E}">
        <p14:creationId xmlns:p14="http://schemas.microsoft.com/office/powerpoint/2010/main" val="21773665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5D1CD-F81C-46A9-A276-4CACC48F5E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382" y="254223"/>
            <a:ext cx="7919460" cy="429065"/>
          </a:xfrm>
          <a:solidFill>
            <a:srgbClr val="4BCD3E"/>
          </a:solidFill>
        </p:spPr>
        <p:txBody>
          <a:bodyPr>
            <a:normAutofit/>
          </a:bodyPr>
          <a:lstStyle/>
          <a:p>
            <a:r>
              <a:rPr lang="en-US" sz="1800" b="1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rPr>
              <a:t>CONTENTS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4E4953-7934-454B-9848-A5FD16CD1F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22339" y="4852319"/>
            <a:ext cx="468000" cy="291181"/>
          </a:xfrm>
        </p:spPr>
        <p:txBody>
          <a:bodyPr>
            <a:normAutofit fontScale="55000" lnSpcReduction="20000"/>
          </a:bodyPr>
          <a:lstStyle/>
          <a:p>
            <a:fld id="{C60C2248-B95D-984B-A0F4-42B9A4652AA7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9E0C0A-08D6-4780-8F4A-F3A7BC235CD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90528" y="793820"/>
            <a:ext cx="7919460" cy="3831759"/>
          </a:xfrm>
        </p:spPr>
        <p:txBody>
          <a:bodyPr>
            <a:normAutofit/>
          </a:bodyPr>
          <a:lstStyle/>
          <a:p>
            <a:r>
              <a:rPr lang="en-US" altLang="en-US" sz="1200" dirty="0"/>
              <a:t>Unix Overview ( Slide 1 – 10)</a:t>
            </a:r>
          </a:p>
          <a:p>
            <a:r>
              <a:rPr lang="en-US" altLang="en-US" sz="1200" dirty="0"/>
              <a:t>Unix Commands</a:t>
            </a:r>
          </a:p>
          <a:p>
            <a:r>
              <a:rPr lang="en-US" altLang="en-US" sz="1200" dirty="0"/>
              <a:t>Advanced Unix</a:t>
            </a:r>
          </a:p>
          <a:p>
            <a:r>
              <a:rPr lang="en-US" altLang="en-US" sz="1200" dirty="0"/>
              <a:t>Shell Programming</a:t>
            </a:r>
          </a:p>
          <a:p>
            <a:r>
              <a:rPr lang="en-US" altLang="en-US" sz="1200" dirty="0"/>
              <a:t>At the end we will automate a manual process via shell scripting</a:t>
            </a:r>
          </a:p>
          <a:p>
            <a:r>
              <a:rPr lang="en-US" altLang="en-US" sz="1200" dirty="0"/>
              <a:t>Questions and Answers</a:t>
            </a:r>
          </a:p>
        </p:txBody>
      </p:sp>
    </p:spTree>
    <p:extLst>
      <p:ext uri="{BB962C8B-B14F-4D97-AF65-F5344CB8AC3E}">
        <p14:creationId xmlns:p14="http://schemas.microsoft.com/office/powerpoint/2010/main" val="2334008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5D1CD-F81C-46A9-A276-4CACC48F5E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382" y="254223"/>
            <a:ext cx="7919460" cy="429065"/>
          </a:xfrm>
          <a:solidFill>
            <a:srgbClr val="4BCD3E"/>
          </a:solidFill>
        </p:spPr>
        <p:txBody>
          <a:bodyPr>
            <a:normAutofit/>
          </a:bodyPr>
          <a:lstStyle/>
          <a:p>
            <a:r>
              <a:rPr lang="en-US" altLang="en-US" sz="1800" b="1" dirty="0">
                <a:solidFill>
                  <a:schemeClr val="bg1"/>
                </a:solidFill>
                <a:latin typeface="Calibri body"/>
              </a:rPr>
              <a:t>UNIX COMMANDS (rm, cat)</a:t>
            </a:r>
            <a:endParaRPr lang="en-US" sz="1800" b="1" dirty="0">
              <a:solidFill>
                <a:schemeClr val="bg1"/>
              </a:solidFill>
              <a:latin typeface="Calibri body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4E4953-7934-454B-9848-A5FD16CD1F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22339" y="4852319"/>
            <a:ext cx="468000" cy="291181"/>
          </a:xfrm>
        </p:spPr>
        <p:txBody>
          <a:bodyPr>
            <a:normAutofit fontScale="55000" lnSpcReduction="20000"/>
          </a:bodyPr>
          <a:lstStyle/>
          <a:p>
            <a:fld id="{C60C2248-B95D-984B-A0F4-42B9A4652AA7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53BC40F-02D2-4D29-B240-68BB4850746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60383" y="788334"/>
            <a:ext cx="7919460" cy="3945898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altLang="en-US" sz="1600" dirty="0"/>
              <a:t>Command	-	rm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en-US" sz="1600" dirty="0"/>
              <a:t>Description	-	</a:t>
            </a:r>
            <a:r>
              <a:rPr lang="en-US" altLang="ko-KR" sz="1600" dirty="0">
                <a:ea typeface="굴림" panose="020B0600000101010101" pitchFamily="34" charset="-127"/>
              </a:rPr>
              <a:t>Removes (unlinks) files or directories.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en-US" sz="1600" dirty="0"/>
              <a:t>Example	-	rm </a:t>
            </a:r>
            <a:r>
              <a:rPr lang="en-US" altLang="en-US" sz="1600" dirty="0" err="1"/>
              <a:t>myfile</a:t>
            </a:r>
            <a:r>
              <a:rPr lang="en-US" altLang="en-US" sz="1600" dirty="0"/>
              <a:t> </a:t>
            </a:r>
            <a:r>
              <a:rPr lang="en-US" altLang="en-US" sz="1600" dirty="0">
                <a:solidFill>
                  <a:schemeClr val="hlink"/>
                </a:solidFill>
              </a:rPr>
              <a:t>or</a:t>
            </a:r>
            <a:br>
              <a:rPr lang="en-US" altLang="en-US" sz="1600" dirty="0"/>
            </a:br>
            <a:r>
              <a:rPr lang="en-US" altLang="en-US" sz="1600" dirty="0"/>
              <a:t>			rm  /home/</a:t>
            </a:r>
            <a:r>
              <a:rPr lang="en-US" altLang="en-US" sz="1600" dirty="0" err="1"/>
              <a:t>mydir</a:t>
            </a:r>
            <a:r>
              <a:rPr lang="en-US" altLang="en-US" sz="1600" dirty="0"/>
              <a:t>/</a:t>
            </a:r>
            <a:r>
              <a:rPr lang="en-US" altLang="en-US" sz="1600" dirty="0" err="1"/>
              <a:t>myfile</a:t>
            </a:r>
            <a:r>
              <a:rPr lang="en-US" altLang="en-US" sz="1600" dirty="0"/>
              <a:t> </a:t>
            </a:r>
            <a:r>
              <a:rPr lang="en-US" altLang="en-US" sz="1600" dirty="0">
                <a:solidFill>
                  <a:schemeClr val="hlink"/>
                </a:solidFill>
              </a:rPr>
              <a:t>or</a:t>
            </a:r>
            <a:br>
              <a:rPr lang="en-US" altLang="en-US" sz="1600" dirty="0"/>
            </a:br>
            <a:r>
              <a:rPr lang="en-US" altLang="en-US" sz="1600" dirty="0"/>
              <a:t>      			rm –f </a:t>
            </a:r>
            <a:r>
              <a:rPr lang="en-US" altLang="en-US" sz="1600" dirty="0" err="1"/>
              <a:t>myfile</a:t>
            </a:r>
            <a:br>
              <a:rPr lang="en-US" altLang="en-US" sz="1600" dirty="0"/>
            </a:br>
            <a:r>
              <a:rPr lang="en-US" altLang="en-US" sz="1600" dirty="0"/>
              <a:t>			rm –r </a:t>
            </a:r>
            <a:r>
              <a:rPr lang="en-US" altLang="en-US" sz="1600" dirty="0" err="1"/>
              <a:t>mydir</a:t>
            </a:r>
            <a:r>
              <a:rPr lang="en-US" altLang="en-US" sz="1600" dirty="0"/>
              <a:t>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en-US" sz="1600" dirty="0"/>
              <a:t>Command	-	cat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en-US" sz="1600" dirty="0"/>
              <a:t>Description 	-	</a:t>
            </a:r>
            <a:r>
              <a:rPr lang="en-US" altLang="ko-KR" sz="1400" dirty="0">
                <a:ea typeface="굴림" panose="020B0600000101010101" pitchFamily="34" charset="-127"/>
              </a:rPr>
              <a:t>Concatenates or displays files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en-US" sz="1600" dirty="0"/>
              <a:t>Example	-	cat </a:t>
            </a:r>
            <a:r>
              <a:rPr lang="en-US" altLang="en-US" sz="1600" dirty="0" err="1"/>
              <a:t>myfile</a:t>
            </a:r>
            <a:r>
              <a:rPr lang="en-US" altLang="en-US" sz="1600" dirty="0"/>
              <a:t> </a:t>
            </a:r>
            <a:r>
              <a:rPr lang="en-US" altLang="en-US" sz="1600" dirty="0">
                <a:solidFill>
                  <a:schemeClr val="hlink"/>
                </a:solidFill>
              </a:rPr>
              <a:t>or </a:t>
            </a:r>
            <a:br>
              <a:rPr lang="en-US" altLang="en-US" sz="1600" dirty="0"/>
            </a:br>
            <a:r>
              <a:rPr lang="en-US" altLang="en-US" sz="1600" dirty="0"/>
              <a:t>			cat </a:t>
            </a:r>
            <a:r>
              <a:rPr lang="en-US" altLang="en-US" sz="1600" dirty="0" err="1"/>
              <a:t>myfile</a:t>
            </a:r>
            <a:r>
              <a:rPr lang="en-US" altLang="en-US" sz="1600" dirty="0"/>
              <a:t>  myfile2 myfile3 &gt; </a:t>
            </a:r>
            <a:r>
              <a:rPr lang="en-US" altLang="en-US" sz="1600" dirty="0" err="1"/>
              <a:t>yourfile</a:t>
            </a:r>
            <a:r>
              <a:rPr lang="en-US" altLang="en-US" sz="1600" dirty="0"/>
              <a:t> </a:t>
            </a:r>
            <a:r>
              <a:rPr lang="en-US" altLang="en-US" sz="1600" dirty="0">
                <a:solidFill>
                  <a:schemeClr val="hlink"/>
                </a:solidFill>
              </a:rPr>
              <a:t>or</a:t>
            </a:r>
            <a:br>
              <a:rPr lang="en-US" altLang="en-US" sz="1600" dirty="0"/>
            </a:br>
            <a:r>
              <a:rPr lang="en-US" altLang="en-US" sz="1600" dirty="0"/>
              <a:t>      			cat /home/user/</a:t>
            </a:r>
            <a:r>
              <a:rPr lang="en-US" altLang="en-US" sz="1600" dirty="0" err="1"/>
              <a:t>mydir</a:t>
            </a:r>
            <a:r>
              <a:rPr lang="en-US" altLang="en-US" sz="1600" dirty="0"/>
              <a:t>/</a:t>
            </a:r>
            <a:r>
              <a:rPr lang="en-US" altLang="en-US" sz="1600" dirty="0" err="1"/>
              <a:t>myfile</a:t>
            </a:r>
            <a:r>
              <a:rPr lang="en-US" altLang="en-US" sz="1600" dirty="0"/>
              <a:t> </a:t>
            </a:r>
            <a:r>
              <a:rPr lang="en-US" altLang="en-US" sz="1600" dirty="0">
                <a:solidFill>
                  <a:schemeClr val="hlink"/>
                </a:solidFill>
              </a:rPr>
              <a:t>or</a:t>
            </a:r>
            <a:br>
              <a:rPr lang="en-US" altLang="en-US" sz="1600" dirty="0">
                <a:solidFill>
                  <a:schemeClr val="hlink"/>
                </a:solidFill>
              </a:rPr>
            </a:br>
            <a:r>
              <a:rPr lang="en-US" altLang="en-US" sz="1600" dirty="0">
                <a:solidFill>
                  <a:schemeClr val="hlink"/>
                </a:solidFill>
              </a:rPr>
              <a:t>			</a:t>
            </a:r>
            <a:r>
              <a:rPr lang="en-US" altLang="en-US" sz="1600" dirty="0"/>
              <a:t>cat –n </a:t>
            </a:r>
            <a:r>
              <a:rPr lang="en-US" altLang="en-US" sz="1600" dirty="0" err="1"/>
              <a:t>myfile</a:t>
            </a:r>
            <a:r>
              <a:rPr lang="en-US" altLang="en-US" sz="1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8663260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5D1CD-F81C-46A9-A276-4CACC48F5E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3082" y="114523"/>
            <a:ext cx="7919460" cy="429065"/>
          </a:xfrm>
          <a:solidFill>
            <a:srgbClr val="4BCD3E"/>
          </a:solidFill>
        </p:spPr>
        <p:txBody>
          <a:bodyPr>
            <a:normAutofit/>
          </a:bodyPr>
          <a:lstStyle/>
          <a:p>
            <a:r>
              <a:rPr lang="en-US" altLang="en-US" sz="1800" b="1" dirty="0">
                <a:solidFill>
                  <a:schemeClr val="bg1"/>
                </a:solidFill>
                <a:latin typeface="Calibri body"/>
              </a:rPr>
              <a:t>UNIX COMMANDS (more, echo, sleep)</a:t>
            </a:r>
            <a:endParaRPr lang="en-US" sz="1800" b="1" dirty="0">
              <a:solidFill>
                <a:schemeClr val="bg1"/>
              </a:solidFill>
              <a:latin typeface="Calibri body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4E4953-7934-454B-9848-A5FD16CD1F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22339" y="4852319"/>
            <a:ext cx="468000" cy="291181"/>
          </a:xfrm>
        </p:spPr>
        <p:txBody>
          <a:bodyPr>
            <a:normAutofit fontScale="55000" lnSpcReduction="20000"/>
          </a:bodyPr>
          <a:lstStyle/>
          <a:p>
            <a:fld id="{C60C2248-B95D-984B-A0F4-42B9A4652AA7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53BC40F-02D2-4D29-B240-68BB4850746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60383" y="559734"/>
            <a:ext cx="7919460" cy="4190066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altLang="en-US" sz="1600" dirty="0"/>
              <a:t>Command	-	more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en-US" sz="1600" dirty="0"/>
              <a:t>Description	-	</a:t>
            </a:r>
            <a:r>
              <a:rPr lang="en-US" altLang="ko-KR" sz="1400" dirty="0">
                <a:ea typeface="굴림" panose="020B0600000101010101" pitchFamily="34" charset="-127"/>
              </a:rPr>
              <a:t>Displays the contents of files one screen at a time</a:t>
            </a:r>
            <a:endParaRPr lang="en-US" altLang="ko-KR" sz="1600" dirty="0">
              <a:ea typeface="굴림" panose="020B0600000101010101" pitchFamily="34" charset="-127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altLang="en-US" sz="1600" dirty="0"/>
              <a:t>Example	-	more </a:t>
            </a:r>
            <a:r>
              <a:rPr lang="en-US" altLang="en-US" sz="1600" dirty="0" err="1"/>
              <a:t>myfile</a:t>
            </a:r>
            <a:r>
              <a:rPr lang="en-US" altLang="en-US" sz="1600" dirty="0"/>
              <a:t> </a:t>
            </a:r>
            <a:r>
              <a:rPr lang="en-US" altLang="en-US" sz="1600" dirty="0">
                <a:solidFill>
                  <a:schemeClr val="hlink"/>
                </a:solidFill>
              </a:rPr>
              <a:t>or</a:t>
            </a:r>
            <a:br>
              <a:rPr lang="en-US" altLang="en-US" sz="1600" dirty="0"/>
            </a:br>
            <a:r>
              <a:rPr lang="en-US" altLang="en-US" sz="1600" dirty="0"/>
              <a:t>			ls –l |more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en-US" sz="1600" dirty="0"/>
              <a:t>Command	-	echo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en-US" sz="1600" dirty="0"/>
              <a:t>Description 	-	 </a:t>
            </a:r>
            <a:r>
              <a:rPr lang="en-US" altLang="ko-KR" sz="1400" dirty="0">
                <a:ea typeface="굴림" panose="020B0600000101010101" pitchFamily="34" charset="-127"/>
              </a:rPr>
              <a:t>Writes character strings to standard output.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en-US" sz="1600" dirty="0"/>
              <a:t>Example	-	echo This is my first command </a:t>
            </a:r>
            <a:r>
              <a:rPr lang="en-US" altLang="en-US" sz="1600" dirty="0">
                <a:solidFill>
                  <a:schemeClr val="hlink"/>
                </a:solidFill>
              </a:rPr>
              <a:t>or</a:t>
            </a:r>
            <a:br>
              <a:rPr lang="en-US" altLang="en-US" sz="1600" dirty="0"/>
            </a:br>
            <a:r>
              <a:rPr lang="en-US" altLang="en-US" sz="1600" dirty="0"/>
              <a:t>			echo “Backup files are:” *.</a:t>
            </a:r>
            <a:r>
              <a:rPr lang="en-US" altLang="en-US" sz="1600" dirty="0" err="1"/>
              <a:t>bak</a:t>
            </a:r>
            <a:br>
              <a:rPr lang="en-US" altLang="en-US" sz="1600" dirty="0"/>
            </a:br>
            <a:r>
              <a:rPr lang="en-US" altLang="en-US" sz="1600" dirty="0"/>
              <a:t>			echo ${#variable} – Returns the length of </a:t>
            </a:r>
            <a:r>
              <a:rPr lang="en-US" altLang="en-US" sz="1600"/>
              <a:t>the variable</a:t>
            </a:r>
            <a:endParaRPr lang="en-US" altLang="en-US" sz="160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altLang="en-US" sz="1600" dirty="0"/>
              <a:t>Command	-	sleep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en-US" sz="1600" dirty="0"/>
              <a:t>Description 	-	Delay for a specified amount of time (in seconds)</a:t>
            </a:r>
            <a:endParaRPr lang="en-US" altLang="ko-KR" sz="1400" dirty="0">
              <a:ea typeface="굴림" panose="020B0600000101010101" pitchFamily="34" charset="-127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altLang="en-US" sz="1600" dirty="0"/>
              <a:t>Example	-	sleep 30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9291683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5D1CD-F81C-46A9-A276-4CACC48F5E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382" y="82773"/>
            <a:ext cx="7919460" cy="429065"/>
          </a:xfrm>
          <a:solidFill>
            <a:srgbClr val="4BCD3E"/>
          </a:solidFill>
        </p:spPr>
        <p:txBody>
          <a:bodyPr>
            <a:normAutofit/>
          </a:bodyPr>
          <a:lstStyle/>
          <a:p>
            <a:r>
              <a:rPr lang="en-US" altLang="en-US" sz="1800" b="1" dirty="0">
                <a:solidFill>
                  <a:schemeClr val="bg1"/>
                </a:solidFill>
                <a:latin typeface="Calibri body"/>
              </a:rPr>
              <a:t>UNIX COMMANDS (head, tail, finger)</a:t>
            </a:r>
            <a:endParaRPr lang="en-US" sz="1800" b="1" dirty="0">
              <a:solidFill>
                <a:schemeClr val="bg1"/>
              </a:solidFill>
              <a:latin typeface="Calibri body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4E4953-7934-454B-9848-A5FD16CD1F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22339" y="4852319"/>
            <a:ext cx="468000" cy="291181"/>
          </a:xfrm>
        </p:spPr>
        <p:txBody>
          <a:bodyPr>
            <a:normAutofit fontScale="55000" lnSpcReduction="20000"/>
          </a:bodyPr>
          <a:lstStyle/>
          <a:p>
            <a:fld id="{C60C2248-B95D-984B-A0F4-42B9A4652AA7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53BC40F-02D2-4D29-B240-68BB4850746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60383" y="553384"/>
            <a:ext cx="7919460" cy="4445654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altLang="en-US" sz="1600" dirty="0"/>
              <a:t>Command	-	head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en-US" sz="1600" dirty="0"/>
              <a:t>Description	-	Displays the first few lines or bytes of a file or </a:t>
            </a:r>
            <a:br>
              <a:rPr lang="en-US" altLang="en-US" sz="1600" dirty="0"/>
            </a:br>
            <a:r>
              <a:rPr lang="en-US" altLang="en-US" sz="1600" dirty="0"/>
              <a:t>			files.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en-US" sz="1600" dirty="0"/>
              <a:t>Example	-	head </a:t>
            </a:r>
            <a:r>
              <a:rPr lang="en-US" altLang="en-US" sz="1600" dirty="0" err="1"/>
              <a:t>myfile</a:t>
            </a:r>
            <a:r>
              <a:rPr lang="en-US" altLang="en-US" sz="1600" dirty="0"/>
              <a:t> </a:t>
            </a:r>
            <a:r>
              <a:rPr lang="en-US" altLang="en-US" sz="1600" dirty="0">
                <a:solidFill>
                  <a:schemeClr val="hlink"/>
                </a:solidFill>
              </a:rPr>
              <a:t>or</a:t>
            </a:r>
            <a:br>
              <a:rPr lang="en-US" altLang="en-US" sz="1600" dirty="0"/>
            </a:br>
            <a:r>
              <a:rPr lang="en-US" altLang="en-US" sz="1600" dirty="0"/>
              <a:t>			head –5 </a:t>
            </a:r>
            <a:r>
              <a:rPr lang="en-US" altLang="en-US" sz="1600" dirty="0" err="1"/>
              <a:t>myfile</a:t>
            </a:r>
            <a:endParaRPr lang="en-US" altLang="en-US" sz="160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altLang="en-US" sz="1600" dirty="0"/>
              <a:t>Command	-	tail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en-US" sz="1600" dirty="0"/>
              <a:t>Description 	-	tail </a:t>
            </a:r>
            <a:r>
              <a:rPr lang="en-US" altLang="en-US" sz="1600" dirty="0" err="1"/>
              <a:t>myfile</a:t>
            </a:r>
            <a:r>
              <a:rPr lang="en-US" altLang="en-US" sz="1600" dirty="0"/>
              <a:t> </a:t>
            </a:r>
            <a:r>
              <a:rPr lang="en-US" altLang="en-US" sz="1600" dirty="0">
                <a:solidFill>
                  <a:schemeClr val="hlink"/>
                </a:solidFill>
              </a:rPr>
              <a:t>or</a:t>
            </a:r>
            <a:endParaRPr lang="en-US" altLang="ko-KR" sz="1600" dirty="0">
              <a:solidFill>
                <a:schemeClr val="hlink"/>
              </a:solidFill>
              <a:ea typeface="굴림" panose="020B0600000101010101" pitchFamily="34" charset="-127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altLang="en-US" sz="1600" dirty="0"/>
              <a:t>Example	-	tail -5 </a:t>
            </a:r>
            <a:r>
              <a:rPr lang="en-US" altLang="en-US" sz="1600" dirty="0" err="1"/>
              <a:t>myfile</a:t>
            </a:r>
            <a:endParaRPr lang="en-US" altLang="en-US" sz="1600" dirty="0"/>
          </a:p>
          <a:p>
            <a:pPr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US" altLang="en-US" sz="1600" dirty="0"/>
              <a:t>Command	-	finger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US" altLang="en-US" sz="1600" dirty="0"/>
              <a:t>Description 	-	</a:t>
            </a:r>
            <a:r>
              <a:rPr lang="en-US" altLang="en-US" sz="1600" dirty="0">
                <a:cs typeface="Arial" panose="020B0604020202020204" pitchFamily="34" charset="0"/>
              </a:rPr>
              <a:t>Shows user information. The finger command displays information 			about the users currently logged in to a host.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US" altLang="en-US" sz="1600" dirty="0"/>
              <a:t>Example	-         	finger </a:t>
            </a:r>
            <a:r>
              <a:rPr lang="en-US" altLang="en-US" sz="1600" dirty="0">
                <a:solidFill>
                  <a:schemeClr val="hlink"/>
                </a:solidFill>
              </a:rPr>
              <a:t>or</a:t>
            </a:r>
            <a:br>
              <a:rPr lang="en-US" altLang="en-US" sz="1600" dirty="0">
                <a:solidFill>
                  <a:schemeClr val="hlink"/>
                </a:solidFill>
              </a:rPr>
            </a:br>
            <a:r>
              <a:rPr lang="en-US" altLang="en-US" sz="1600" dirty="0"/>
              <a:t>			finger &lt;username&gt; 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altLang="en-US" sz="1600" dirty="0"/>
          </a:p>
        </p:txBody>
      </p:sp>
    </p:spTree>
    <p:extLst>
      <p:ext uri="{BB962C8B-B14F-4D97-AF65-F5344CB8AC3E}">
        <p14:creationId xmlns:p14="http://schemas.microsoft.com/office/powerpoint/2010/main" val="55936674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5D1CD-F81C-46A9-A276-4CACC48F5E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382" y="254223"/>
            <a:ext cx="7919460" cy="429065"/>
          </a:xfrm>
          <a:solidFill>
            <a:srgbClr val="4BCD3E"/>
          </a:solidFill>
        </p:spPr>
        <p:txBody>
          <a:bodyPr>
            <a:normAutofit/>
          </a:bodyPr>
          <a:lstStyle/>
          <a:p>
            <a:r>
              <a:rPr lang="en-US" altLang="en-US" sz="1800" b="1" dirty="0">
                <a:solidFill>
                  <a:schemeClr val="bg1"/>
                </a:solidFill>
                <a:latin typeface="Calibri body"/>
              </a:rPr>
              <a:t>UNIX COMMANDS (compress, compress, </a:t>
            </a:r>
            <a:r>
              <a:rPr lang="en-US" altLang="en-US" sz="1800" b="1" dirty="0" err="1">
                <a:solidFill>
                  <a:schemeClr val="bg1"/>
                </a:solidFill>
                <a:latin typeface="Calibri body"/>
              </a:rPr>
              <a:t>zcat</a:t>
            </a:r>
            <a:r>
              <a:rPr lang="en-US" altLang="en-US" sz="1800" b="1" dirty="0">
                <a:solidFill>
                  <a:schemeClr val="bg1"/>
                </a:solidFill>
                <a:latin typeface="Calibri body"/>
              </a:rPr>
              <a:t> OR pack, unpack)</a:t>
            </a:r>
            <a:endParaRPr lang="en-US" sz="1800" b="1" dirty="0">
              <a:solidFill>
                <a:schemeClr val="bg1"/>
              </a:solidFill>
              <a:latin typeface="Calibri body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4E4953-7934-454B-9848-A5FD16CD1F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22339" y="4852319"/>
            <a:ext cx="468000" cy="291181"/>
          </a:xfrm>
        </p:spPr>
        <p:txBody>
          <a:bodyPr>
            <a:normAutofit fontScale="55000" lnSpcReduction="20000"/>
          </a:bodyPr>
          <a:lstStyle/>
          <a:p>
            <a:fld id="{C60C2248-B95D-984B-A0F4-42B9A4652AA7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53BC40F-02D2-4D29-B240-68BB4850746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60383" y="788334"/>
            <a:ext cx="7919460" cy="3654973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US" altLang="en-US" sz="1400" dirty="0"/>
              <a:t>Command	-	Compress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US" altLang="en-US" sz="1400" dirty="0"/>
              <a:t>Description	-	Compresses data. The compress command compresses data to reduce the </a:t>
            </a:r>
            <a:br>
              <a:rPr lang="en-US" altLang="en-US" sz="1400" dirty="0"/>
            </a:br>
            <a:r>
              <a:rPr lang="en-US" altLang="en-US" sz="1400" dirty="0"/>
              <a:t>			size of files. Each original file specified by the File parameter is replaced when </a:t>
            </a:r>
            <a:br>
              <a:rPr lang="en-US" altLang="en-US" sz="1400" dirty="0"/>
            </a:br>
            <a:r>
              <a:rPr lang="en-US" altLang="en-US" sz="1400" dirty="0"/>
              <a:t>			possible by a compressed file with a .Z appended to its name.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US" altLang="en-US" sz="1400" dirty="0"/>
              <a:t>Example	-	compress </a:t>
            </a:r>
            <a:r>
              <a:rPr lang="en-US" altLang="en-US" sz="1400" dirty="0" err="1"/>
              <a:t>myfile</a:t>
            </a:r>
            <a:r>
              <a:rPr lang="en-US" altLang="en-US" sz="1400" dirty="0"/>
              <a:t> </a:t>
            </a:r>
            <a:r>
              <a:rPr lang="en-US" altLang="en-US" sz="1400" dirty="0">
                <a:solidFill>
                  <a:schemeClr val="hlink"/>
                </a:solidFill>
              </a:rPr>
              <a:t>or</a:t>
            </a:r>
            <a:br>
              <a:rPr lang="en-US" altLang="en-US" sz="1400" dirty="0"/>
            </a:br>
            <a:r>
              <a:rPr lang="en-US" altLang="en-US" sz="1400" dirty="0"/>
              <a:t>			compress –f </a:t>
            </a:r>
            <a:r>
              <a:rPr lang="en-US" altLang="en-US" sz="1400" dirty="0" err="1"/>
              <a:t>myfile</a:t>
            </a:r>
            <a:endParaRPr lang="en-US" altLang="en-US" sz="1400" dirty="0"/>
          </a:p>
          <a:p>
            <a:pPr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US" altLang="en-US" sz="1400" dirty="0"/>
              <a:t>Command	-	</a:t>
            </a:r>
            <a:r>
              <a:rPr lang="en-US" altLang="en-US" sz="1400" dirty="0" err="1"/>
              <a:t>uncompress</a:t>
            </a:r>
            <a:endParaRPr lang="en-US" altLang="en-US" sz="1400" dirty="0"/>
          </a:p>
          <a:p>
            <a:pPr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US" altLang="en-US" sz="1400" dirty="0"/>
              <a:t>Description 	-	</a:t>
            </a:r>
            <a:r>
              <a:rPr lang="en-US" sz="1400" dirty="0"/>
              <a:t>Compressed files can be restored to their original form using </a:t>
            </a:r>
            <a:r>
              <a:rPr lang="en-US" sz="1400" dirty="0" err="1"/>
              <a:t>uncompress</a:t>
            </a:r>
            <a:r>
              <a:rPr lang="en-US" sz="1400" dirty="0"/>
              <a:t> or </a:t>
            </a:r>
            <a:br>
              <a:rPr lang="en-US" sz="1400" dirty="0"/>
            </a:br>
            <a:r>
              <a:rPr lang="en-US" sz="1400" dirty="0"/>
              <a:t>			</a:t>
            </a:r>
            <a:r>
              <a:rPr lang="en-US" sz="1400" dirty="0" err="1"/>
              <a:t>zcat</a:t>
            </a:r>
            <a:r>
              <a:rPr lang="en-US" sz="1400" dirty="0"/>
              <a:t> command</a:t>
            </a:r>
            <a:endParaRPr lang="en-US" altLang="ko-KR" sz="1400" dirty="0"/>
          </a:p>
          <a:p>
            <a:pPr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US" altLang="en-US" sz="1400" dirty="0"/>
              <a:t>Example	-	</a:t>
            </a:r>
            <a:r>
              <a:rPr lang="en-US" altLang="en-US" sz="1400" dirty="0" err="1"/>
              <a:t>uncompress</a:t>
            </a:r>
            <a:r>
              <a:rPr lang="en-US" altLang="en-US" sz="1400" dirty="0"/>
              <a:t> </a:t>
            </a:r>
            <a:r>
              <a:rPr lang="en-US" altLang="en-US" sz="1400" dirty="0" err="1"/>
              <a:t>myfile.Z</a:t>
            </a:r>
            <a:r>
              <a:rPr lang="en-US" altLang="en-US" sz="1400" dirty="0"/>
              <a:t> </a:t>
            </a:r>
            <a:r>
              <a:rPr lang="en-US" altLang="en-US" sz="1400" dirty="0">
                <a:solidFill>
                  <a:schemeClr val="hlink"/>
                </a:solidFill>
              </a:rPr>
              <a:t>or</a:t>
            </a:r>
            <a:br>
              <a:rPr lang="en-US" altLang="en-US" sz="1400" dirty="0">
                <a:solidFill>
                  <a:schemeClr val="hlink"/>
                </a:solidFill>
              </a:rPr>
            </a:br>
            <a:r>
              <a:rPr lang="en-US" altLang="en-US" sz="1400" dirty="0">
                <a:solidFill>
                  <a:schemeClr val="hlink"/>
                </a:solidFill>
              </a:rPr>
              <a:t>			</a:t>
            </a:r>
            <a:r>
              <a:rPr lang="en-US" altLang="en-US" sz="1400" dirty="0"/>
              <a:t> </a:t>
            </a:r>
            <a:r>
              <a:rPr lang="en-US" altLang="en-US" sz="1400" dirty="0" err="1"/>
              <a:t>zcat</a:t>
            </a:r>
            <a:r>
              <a:rPr lang="en-US" altLang="en-US" sz="1400" dirty="0"/>
              <a:t> </a:t>
            </a:r>
            <a:r>
              <a:rPr lang="en-US" altLang="en-US" sz="1400" dirty="0" err="1"/>
              <a:t>myfile.Z</a:t>
            </a:r>
            <a:r>
              <a:rPr lang="en-US" altLang="en-US" sz="1400" dirty="0"/>
              <a:t> 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US" altLang="en-US" sz="1600" b="1" dirty="0">
                <a:solidFill>
                  <a:srgbClr val="0070C0"/>
                </a:solidFill>
              </a:rPr>
              <a:t>NOTE</a:t>
            </a:r>
            <a:r>
              <a:rPr lang="en-US" altLang="en-US" sz="1600" dirty="0"/>
              <a:t>: Similarly pack or unpack command can be given, .z extension will be appended automatically in pack command.</a:t>
            </a:r>
          </a:p>
        </p:txBody>
      </p:sp>
    </p:spTree>
    <p:extLst>
      <p:ext uri="{BB962C8B-B14F-4D97-AF65-F5344CB8AC3E}">
        <p14:creationId xmlns:p14="http://schemas.microsoft.com/office/powerpoint/2010/main" val="313592673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5D1CD-F81C-46A9-A276-4CACC48F5E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382" y="254223"/>
            <a:ext cx="7919460" cy="429065"/>
          </a:xfrm>
          <a:solidFill>
            <a:srgbClr val="4BCD3E"/>
          </a:solidFill>
        </p:spPr>
        <p:txBody>
          <a:bodyPr>
            <a:normAutofit/>
          </a:bodyPr>
          <a:lstStyle/>
          <a:p>
            <a:r>
              <a:rPr lang="en-US" altLang="en-US" sz="1800" b="1" dirty="0">
                <a:solidFill>
                  <a:schemeClr val="bg1"/>
                </a:solidFill>
                <a:latin typeface="Calibri body"/>
              </a:rPr>
              <a:t>UNIX COMMANDS (file, strings)</a:t>
            </a:r>
            <a:endParaRPr lang="en-US" sz="1800" b="1" dirty="0">
              <a:solidFill>
                <a:schemeClr val="bg1"/>
              </a:solidFill>
              <a:latin typeface="Calibri body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4E4953-7934-454B-9848-A5FD16CD1F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22339" y="4852319"/>
            <a:ext cx="468000" cy="291181"/>
          </a:xfrm>
        </p:spPr>
        <p:txBody>
          <a:bodyPr>
            <a:normAutofit fontScale="55000" lnSpcReduction="20000"/>
          </a:bodyPr>
          <a:lstStyle/>
          <a:p>
            <a:fld id="{C60C2248-B95D-984B-A0F4-42B9A4652AA7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53BC40F-02D2-4D29-B240-68BB4850746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60383" y="788334"/>
            <a:ext cx="7919460" cy="3654973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US" altLang="en-US" sz="1400" dirty="0"/>
              <a:t>Command	-	file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US" altLang="en-US" sz="1400" dirty="0"/>
              <a:t>Description 	-	Determines the file type</a:t>
            </a:r>
            <a:endParaRPr lang="en-US" altLang="ko-KR" sz="1400" dirty="0">
              <a:ea typeface="굴림" panose="020B0600000101010101" pitchFamily="34" charset="-127"/>
            </a:endParaRPr>
          </a:p>
          <a:p>
            <a:pPr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US" altLang="en-US" sz="1400" dirty="0"/>
              <a:t>Example	-	file myfile.exe 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Char char="Ø"/>
            </a:pPr>
            <a:br>
              <a:rPr lang="en-US" altLang="en-US" sz="1400" dirty="0"/>
            </a:br>
            <a:r>
              <a:rPr lang="en-US" altLang="en-US" sz="1400" dirty="0"/>
              <a:t>Command	-	strings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US" altLang="en-US" sz="1400" dirty="0"/>
              <a:t>Description 	-	S</a:t>
            </a:r>
            <a:r>
              <a:rPr lang="en-US" sz="1400" dirty="0"/>
              <a:t>trings prints the printable character sequences that are at least 4 characters</a:t>
            </a:r>
            <a:br>
              <a:rPr lang="en-US" sz="1400" dirty="0"/>
            </a:br>
            <a:r>
              <a:rPr lang="en-US" sz="1400" dirty="0"/>
              <a:t>			long (or the number given with the options below) and are followed by an </a:t>
            </a:r>
            <a:br>
              <a:rPr lang="en-US" sz="1400" dirty="0"/>
            </a:br>
            <a:r>
              <a:rPr lang="en-US" sz="1400" dirty="0"/>
              <a:t>			unprintable character.</a:t>
            </a:r>
            <a:endParaRPr lang="en-US" altLang="ko-KR" sz="1400" dirty="0"/>
          </a:p>
          <a:p>
            <a:pPr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US" altLang="en-US" sz="1400" dirty="0"/>
              <a:t>Example	-	strings myfile.exe</a:t>
            </a:r>
            <a:br>
              <a:rPr lang="en-US" altLang="en-US" sz="1400" dirty="0">
                <a:solidFill>
                  <a:schemeClr val="hlink"/>
                </a:solidFill>
              </a:rPr>
            </a:br>
            <a:r>
              <a:rPr lang="en-US" altLang="en-US" sz="1400" dirty="0">
                <a:solidFill>
                  <a:schemeClr val="hlink"/>
                </a:solidFill>
              </a:rPr>
              <a:t>			</a:t>
            </a:r>
            <a:br>
              <a:rPr lang="en-US" altLang="en-US" sz="1400" dirty="0">
                <a:solidFill>
                  <a:schemeClr val="hlink"/>
                </a:solidFill>
              </a:rPr>
            </a:br>
            <a:r>
              <a:rPr lang="en-US" altLang="en-US" sz="1400" dirty="0">
                <a:solidFill>
                  <a:schemeClr val="hlink"/>
                </a:solidFill>
              </a:rPr>
              <a:t>Note: </a:t>
            </a:r>
            <a:r>
              <a:rPr lang="en-US" b="1" dirty="0"/>
              <a:t>strings</a:t>
            </a:r>
            <a:r>
              <a:rPr lang="en-US" dirty="0"/>
              <a:t> is mainly useful for determining the contents of non-text files</a:t>
            </a:r>
            <a:endParaRPr lang="en-US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83455539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5D1CD-F81C-46A9-A276-4CACC48F5E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382" y="254223"/>
            <a:ext cx="7919460" cy="429065"/>
          </a:xfrm>
          <a:solidFill>
            <a:srgbClr val="4BCD3E"/>
          </a:solidFill>
        </p:spPr>
        <p:txBody>
          <a:bodyPr>
            <a:normAutofit/>
          </a:bodyPr>
          <a:lstStyle/>
          <a:p>
            <a:r>
              <a:rPr lang="en-US" altLang="en-US" sz="1800" b="1" dirty="0">
                <a:solidFill>
                  <a:schemeClr val="bg1"/>
                </a:solidFill>
                <a:latin typeface="Calibri body"/>
              </a:rPr>
              <a:t>UNIX COMMANDS (diff, </a:t>
            </a:r>
            <a:r>
              <a:rPr lang="en-US" altLang="en-US" sz="1800" b="1" dirty="0" err="1">
                <a:solidFill>
                  <a:schemeClr val="bg1"/>
                </a:solidFill>
                <a:latin typeface="Calibri body"/>
              </a:rPr>
              <a:t>sdiff</a:t>
            </a:r>
            <a:r>
              <a:rPr lang="en-US" altLang="en-US" sz="1800" b="1" dirty="0">
                <a:solidFill>
                  <a:schemeClr val="bg1"/>
                </a:solidFill>
                <a:latin typeface="Calibri body"/>
              </a:rPr>
              <a:t>)</a:t>
            </a:r>
            <a:endParaRPr lang="en-US" sz="1800" b="1" dirty="0">
              <a:solidFill>
                <a:schemeClr val="bg1"/>
              </a:solidFill>
              <a:latin typeface="Calibri body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4E4953-7934-454B-9848-A5FD16CD1F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22339" y="4852319"/>
            <a:ext cx="468000" cy="291181"/>
          </a:xfrm>
        </p:spPr>
        <p:txBody>
          <a:bodyPr>
            <a:normAutofit fontScale="55000" lnSpcReduction="20000"/>
          </a:bodyPr>
          <a:lstStyle/>
          <a:p>
            <a:fld id="{C60C2248-B95D-984B-A0F4-42B9A4652AA7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53BC40F-02D2-4D29-B240-68BB4850746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60383" y="788334"/>
            <a:ext cx="7919460" cy="4264573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US" altLang="en-US" sz="1400" dirty="0"/>
              <a:t>Command	-	diff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US" altLang="en-US" sz="1400" dirty="0"/>
              <a:t>Description 	-	</a:t>
            </a:r>
            <a:r>
              <a:rPr lang="en-US" altLang="ko-KR" sz="1400" dirty="0">
                <a:ea typeface="굴림" panose="020B0600000101010101" pitchFamily="34" charset="-127"/>
              </a:rPr>
              <a:t>Compare two files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US" altLang="en-US" sz="1400" dirty="0"/>
              <a:t>Example	-	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Char char="Ø"/>
            </a:pPr>
            <a:endParaRPr lang="en-US" altLang="en-US" sz="1400" dirty="0"/>
          </a:p>
          <a:p>
            <a:pPr>
              <a:lnSpc>
                <a:spcPct val="90000"/>
              </a:lnSpc>
              <a:buFont typeface="Wingdings" panose="05000000000000000000" pitchFamily="2" charset="2"/>
              <a:buChar char="Ø"/>
            </a:pPr>
            <a:endParaRPr lang="en-US" altLang="en-US" sz="1400" dirty="0"/>
          </a:p>
          <a:p>
            <a:pPr>
              <a:lnSpc>
                <a:spcPct val="90000"/>
              </a:lnSpc>
              <a:buFont typeface="Wingdings" panose="05000000000000000000" pitchFamily="2" charset="2"/>
              <a:buChar char="Ø"/>
            </a:pPr>
            <a:endParaRPr lang="en-US" altLang="en-US" sz="1400" dirty="0"/>
          </a:p>
          <a:p>
            <a:pPr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US" altLang="en-US" sz="1400" dirty="0"/>
              <a:t>Command	-	</a:t>
            </a:r>
            <a:r>
              <a:rPr lang="en-US" altLang="en-US" sz="1400" dirty="0" err="1"/>
              <a:t>sdiff</a:t>
            </a:r>
            <a:endParaRPr lang="en-US" altLang="en-US" sz="1400" dirty="0"/>
          </a:p>
          <a:p>
            <a:pPr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US" altLang="en-US" sz="1400" dirty="0"/>
              <a:t>Description 	-	</a:t>
            </a:r>
            <a:r>
              <a:rPr lang="en-US" dirty="0"/>
              <a:t> </a:t>
            </a:r>
            <a:r>
              <a:rPr lang="en-US" sz="1400" dirty="0"/>
              <a:t>Side-by-side comparison. file1 on the left and file2 on the right.</a:t>
            </a:r>
            <a:endParaRPr lang="en-US" altLang="en-US" sz="1400" dirty="0"/>
          </a:p>
          <a:p>
            <a:pPr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US" altLang="en-US" sz="1400" dirty="0"/>
              <a:t>Example	-	</a:t>
            </a:r>
            <a:endParaRPr lang="en-US" altLang="en-US" sz="16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9176804-B12B-4BF2-B339-E14F2ECC02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4597" y="1580982"/>
            <a:ext cx="2180631" cy="10606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DCA80C5-1EC6-4B93-9F96-073195BF0E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9251" y="1522898"/>
            <a:ext cx="2912322" cy="111870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C5B9569-2B6D-4B32-A31D-F023C7498A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4597" y="3689667"/>
            <a:ext cx="3562350" cy="7715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0C0D60D-7E65-4E7B-A926-8AB442DFCA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6077" y="4462499"/>
            <a:ext cx="5897962" cy="495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04629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5D1CD-F81C-46A9-A276-4CACC48F5E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382" y="254223"/>
            <a:ext cx="7919460" cy="429065"/>
          </a:xfrm>
          <a:solidFill>
            <a:srgbClr val="4BCD3E"/>
          </a:solidFill>
        </p:spPr>
        <p:txBody>
          <a:bodyPr>
            <a:normAutofit/>
          </a:bodyPr>
          <a:lstStyle/>
          <a:p>
            <a:r>
              <a:rPr lang="en-US" altLang="en-US" sz="1800" b="1" dirty="0">
                <a:solidFill>
                  <a:schemeClr val="bg1"/>
                </a:solidFill>
                <a:latin typeface="Calibri body"/>
              </a:rPr>
              <a:t>UNIX COMMANDS (grep, </a:t>
            </a:r>
            <a:r>
              <a:rPr lang="en-US" altLang="en-US" sz="1800" b="1" dirty="0" err="1">
                <a:solidFill>
                  <a:schemeClr val="bg1"/>
                </a:solidFill>
                <a:latin typeface="Calibri body"/>
              </a:rPr>
              <a:t>egrep</a:t>
            </a:r>
            <a:r>
              <a:rPr lang="en-US" altLang="en-US" sz="1800" b="1" dirty="0">
                <a:solidFill>
                  <a:schemeClr val="bg1"/>
                </a:solidFill>
                <a:latin typeface="Calibri body"/>
              </a:rPr>
              <a:t>, </a:t>
            </a:r>
            <a:r>
              <a:rPr lang="en-US" altLang="en-US" sz="1800" b="1" dirty="0" err="1">
                <a:solidFill>
                  <a:schemeClr val="bg1"/>
                </a:solidFill>
                <a:latin typeface="Calibri body"/>
              </a:rPr>
              <a:t>fgrep</a:t>
            </a:r>
            <a:r>
              <a:rPr lang="en-US" altLang="en-US" sz="1800" b="1" dirty="0">
                <a:solidFill>
                  <a:schemeClr val="bg1"/>
                </a:solidFill>
                <a:latin typeface="Calibri body"/>
              </a:rPr>
              <a:t>)</a:t>
            </a:r>
            <a:endParaRPr lang="en-US" sz="1800" b="1" dirty="0">
              <a:solidFill>
                <a:schemeClr val="bg1"/>
              </a:solidFill>
              <a:latin typeface="Calibri body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4E4953-7934-454B-9848-A5FD16CD1F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22339" y="4852319"/>
            <a:ext cx="468000" cy="291181"/>
          </a:xfrm>
        </p:spPr>
        <p:txBody>
          <a:bodyPr>
            <a:normAutofit fontScale="55000" lnSpcReduction="20000"/>
          </a:bodyPr>
          <a:lstStyle/>
          <a:p>
            <a:fld id="{C60C2248-B95D-984B-A0F4-42B9A4652AA7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53BC40F-02D2-4D29-B240-68BB4850746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60383" y="788334"/>
            <a:ext cx="7919460" cy="4264573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US" altLang="en-US" sz="1600" dirty="0"/>
              <a:t>Command	-	 grep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US" altLang="en-US" sz="1600" dirty="0"/>
              <a:t>Description	-	G</a:t>
            </a:r>
            <a:r>
              <a:rPr lang="en-US" sz="1600" dirty="0"/>
              <a:t>rep is a command-line utility for searching plain-text data sets for </a:t>
            </a:r>
            <a:br>
              <a:rPr lang="en-US" sz="1600" dirty="0"/>
            </a:br>
            <a:r>
              <a:rPr lang="en-US" sz="1600" dirty="0"/>
              <a:t>			lines that match a regular expression.</a:t>
            </a:r>
            <a:endParaRPr lang="en-US" altLang="en-US" sz="1600" dirty="0"/>
          </a:p>
          <a:p>
            <a:pPr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US" altLang="en-US" sz="1600" dirty="0"/>
              <a:t>Example	-	grep “</a:t>
            </a:r>
            <a:r>
              <a:rPr lang="en-US" altLang="en-US" sz="1600" dirty="0" err="1"/>
              <a:t>sumit</a:t>
            </a:r>
            <a:r>
              <a:rPr lang="en-US" altLang="en-US" sz="1600" dirty="0"/>
              <a:t>” </a:t>
            </a:r>
            <a:r>
              <a:rPr lang="en-US" altLang="en-US" sz="1600" dirty="0" err="1"/>
              <a:t>myfile</a:t>
            </a:r>
            <a:r>
              <a:rPr lang="en-US" altLang="en-US" sz="1600" dirty="0"/>
              <a:t> </a:t>
            </a:r>
            <a:r>
              <a:rPr lang="en-US" altLang="en-US" sz="1600" dirty="0">
                <a:solidFill>
                  <a:schemeClr val="hlink"/>
                </a:solidFill>
              </a:rPr>
              <a:t>or</a:t>
            </a:r>
            <a:br>
              <a:rPr lang="en-US" altLang="en-US" sz="1600" dirty="0"/>
            </a:br>
            <a:r>
              <a:rPr lang="en-US" altLang="en-US" sz="1600" dirty="0"/>
              <a:t>			grep –</a:t>
            </a:r>
            <a:r>
              <a:rPr lang="en-US" altLang="en-US" sz="1600" dirty="0" err="1"/>
              <a:t>ic</a:t>
            </a:r>
            <a:r>
              <a:rPr lang="en-US" altLang="en-US" sz="1600" dirty="0"/>
              <a:t> “</a:t>
            </a:r>
            <a:r>
              <a:rPr lang="en-US" altLang="en-US" sz="1600" dirty="0" err="1"/>
              <a:t>sumit</a:t>
            </a:r>
            <a:r>
              <a:rPr lang="en-US" altLang="en-US" sz="1600" dirty="0"/>
              <a:t>” </a:t>
            </a:r>
            <a:r>
              <a:rPr lang="en-US" altLang="en-US" sz="1600" dirty="0" err="1"/>
              <a:t>myfile</a:t>
            </a:r>
            <a:r>
              <a:rPr lang="en-US" altLang="en-US" sz="1600" dirty="0"/>
              <a:t> </a:t>
            </a:r>
            <a:r>
              <a:rPr lang="en-US" altLang="en-US" sz="1600" dirty="0">
                <a:solidFill>
                  <a:schemeClr val="hlink"/>
                </a:solidFill>
              </a:rPr>
              <a:t>or</a:t>
            </a:r>
            <a:br>
              <a:rPr lang="en-US" altLang="en-US" sz="1600" dirty="0"/>
            </a:br>
            <a:r>
              <a:rPr lang="en-US" altLang="en-US" sz="1600" dirty="0"/>
              <a:t>			grep –v “</a:t>
            </a:r>
            <a:r>
              <a:rPr lang="en-US" altLang="en-US" sz="1600" dirty="0" err="1"/>
              <a:t>sumit</a:t>
            </a:r>
            <a:r>
              <a:rPr lang="en-US" altLang="en-US" sz="1600" dirty="0"/>
              <a:t>” </a:t>
            </a:r>
            <a:r>
              <a:rPr lang="en-US" altLang="en-US" sz="1600" dirty="0" err="1"/>
              <a:t>myfile</a:t>
            </a:r>
            <a:r>
              <a:rPr lang="en-US" altLang="en-US" sz="1600" dirty="0"/>
              <a:t> </a:t>
            </a:r>
            <a:r>
              <a:rPr lang="en-US" altLang="en-US" sz="1600" dirty="0">
                <a:solidFill>
                  <a:schemeClr val="hlink"/>
                </a:solidFill>
              </a:rPr>
              <a:t>or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US" altLang="en-US" sz="1600" dirty="0"/>
              <a:t>Command	-	 </a:t>
            </a:r>
            <a:r>
              <a:rPr lang="en-US" altLang="en-US" sz="1600" dirty="0" err="1"/>
              <a:t>egrep</a:t>
            </a:r>
            <a:endParaRPr lang="en-US" altLang="en-US" sz="1600" dirty="0"/>
          </a:p>
          <a:p>
            <a:pPr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US" altLang="en-US" sz="1600" dirty="0"/>
              <a:t>Description	-	</a:t>
            </a:r>
            <a:r>
              <a:rPr lang="en-US" dirty="0"/>
              <a:t> Extended grep - Search file(s) for lines that match an extended expression.</a:t>
            </a:r>
            <a:endParaRPr lang="en-US" altLang="en-US" sz="1600" dirty="0"/>
          </a:p>
          <a:p>
            <a:pPr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US" altLang="en-US" sz="1600" dirty="0"/>
              <a:t>Example	-	</a:t>
            </a:r>
            <a:r>
              <a:rPr lang="en-US" altLang="en-US" sz="1600" dirty="0" err="1"/>
              <a:t>egrep</a:t>
            </a:r>
            <a:r>
              <a:rPr lang="en-US" altLang="en-US" sz="1600" dirty="0"/>
              <a:t> “</a:t>
            </a:r>
            <a:r>
              <a:rPr lang="en-US" altLang="en-US" sz="1600" dirty="0" err="1"/>
              <a:t>sumit|FIS</a:t>
            </a:r>
            <a:r>
              <a:rPr lang="en-US" altLang="en-US" sz="1600" dirty="0"/>
              <a:t>” </a:t>
            </a:r>
            <a:r>
              <a:rPr lang="en-US" altLang="en-US" sz="1600" dirty="0" err="1"/>
              <a:t>myfile</a:t>
            </a:r>
            <a:br>
              <a:rPr lang="en-US" altLang="en-US" sz="1600" dirty="0"/>
            </a:br>
            <a:br>
              <a:rPr lang="en-US" altLang="en-US" sz="1600" dirty="0"/>
            </a:br>
            <a:r>
              <a:rPr lang="en-US" altLang="en-US" sz="1600" dirty="0"/>
              <a:t>Note: </a:t>
            </a:r>
            <a:r>
              <a:rPr lang="en-US" altLang="en-US" sz="1600" dirty="0" err="1"/>
              <a:t>egrep</a:t>
            </a:r>
            <a:r>
              <a:rPr lang="en-US" altLang="en-US" sz="1600" dirty="0"/>
              <a:t> is the same as 'grep -E'</a:t>
            </a:r>
            <a:br>
              <a:rPr lang="en-US" altLang="en-US" sz="1600" dirty="0"/>
            </a:br>
            <a:r>
              <a:rPr lang="en-US" altLang="en-US" sz="1600" dirty="0"/>
              <a:t>			</a:t>
            </a:r>
          </a:p>
        </p:txBody>
      </p:sp>
    </p:spTree>
    <p:extLst>
      <p:ext uri="{BB962C8B-B14F-4D97-AF65-F5344CB8AC3E}">
        <p14:creationId xmlns:p14="http://schemas.microsoft.com/office/powerpoint/2010/main" val="284152759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5D1CD-F81C-46A9-A276-4CACC48F5E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382" y="254223"/>
            <a:ext cx="7919460" cy="429065"/>
          </a:xfrm>
          <a:solidFill>
            <a:srgbClr val="4BCD3E"/>
          </a:solidFill>
        </p:spPr>
        <p:txBody>
          <a:bodyPr>
            <a:normAutofit/>
          </a:bodyPr>
          <a:lstStyle/>
          <a:p>
            <a:r>
              <a:rPr lang="en-US" altLang="en-US" sz="1800" b="1" dirty="0">
                <a:solidFill>
                  <a:schemeClr val="bg1"/>
                </a:solidFill>
                <a:latin typeface="Calibri body"/>
              </a:rPr>
              <a:t>UNIX COMMANDS (</a:t>
            </a:r>
            <a:r>
              <a:rPr lang="en-US" altLang="en-US" sz="1800" b="1" dirty="0" err="1">
                <a:solidFill>
                  <a:schemeClr val="bg1"/>
                </a:solidFill>
                <a:latin typeface="Calibri body"/>
              </a:rPr>
              <a:t>fgrep</a:t>
            </a:r>
            <a:r>
              <a:rPr lang="en-US" altLang="en-US" sz="1800" b="1" dirty="0">
                <a:solidFill>
                  <a:schemeClr val="bg1"/>
                </a:solidFill>
                <a:latin typeface="Calibri body"/>
              </a:rPr>
              <a:t>)</a:t>
            </a:r>
            <a:endParaRPr lang="en-US" sz="1800" b="1" dirty="0">
              <a:solidFill>
                <a:schemeClr val="bg1"/>
              </a:solidFill>
              <a:latin typeface="Calibri body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4E4953-7934-454B-9848-A5FD16CD1F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22339" y="4852319"/>
            <a:ext cx="468000" cy="291181"/>
          </a:xfrm>
        </p:spPr>
        <p:txBody>
          <a:bodyPr>
            <a:normAutofit fontScale="55000" lnSpcReduction="20000"/>
          </a:bodyPr>
          <a:lstStyle/>
          <a:p>
            <a:fld id="{C60C2248-B95D-984B-A0F4-42B9A4652AA7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53BC40F-02D2-4D29-B240-68BB4850746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60383" y="788334"/>
            <a:ext cx="7919460" cy="4264573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US" altLang="en-US" sz="1600" dirty="0"/>
              <a:t>Command	-	 </a:t>
            </a:r>
            <a:r>
              <a:rPr lang="en-US" altLang="en-US" sz="1600" dirty="0" err="1"/>
              <a:t>fgrep</a:t>
            </a:r>
            <a:endParaRPr lang="en-US" altLang="en-US" sz="1600" dirty="0"/>
          </a:p>
          <a:p>
            <a:pPr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US" altLang="en-US" sz="1600" dirty="0"/>
              <a:t>Description	-	</a:t>
            </a:r>
            <a:r>
              <a:rPr lang="en-US" altLang="en-US" sz="1600" dirty="0" err="1"/>
              <a:t>fgrep</a:t>
            </a:r>
            <a:r>
              <a:rPr lang="en-US" altLang="en-US" sz="1600" dirty="0"/>
              <a:t> interpret  PATTERN as a list of fixed strings, separated by</a:t>
            </a:r>
            <a:br>
              <a:rPr lang="en-US" altLang="en-US" sz="1600" dirty="0"/>
            </a:br>
            <a:r>
              <a:rPr lang="en-US" altLang="en-US" sz="1600" dirty="0"/>
              <a:t>			newlines, any of which is to be matched</a:t>
            </a:r>
            <a:r>
              <a:rPr lang="en-US" sz="1600" dirty="0"/>
              <a:t>.</a:t>
            </a:r>
            <a:endParaRPr lang="en-US" altLang="en-US" sz="1600" dirty="0"/>
          </a:p>
          <a:p>
            <a:pPr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US" altLang="en-US" sz="1600" dirty="0"/>
              <a:t>Example	-	Try to understand the usefulness with the below example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altLang="en-US" sz="1600" dirty="0"/>
              <a:t>			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7BD458-1130-42A3-A223-D274359445BA}"/>
              </a:ext>
            </a:extLst>
          </p:cNvPr>
          <p:cNvSpPr txBox="1"/>
          <p:nvPr/>
        </p:nvSpPr>
        <p:spPr>
          <a:xfrm>
            <a:off x="1270000" y="2135587"/>
            <a:ext cx="6413500" cy="27238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sz="900" b="1" dirty="0">
                <a:solidFill>
                  <a:srgbClr val="9933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 app.log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This ERROR1 can be ignored.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This ERROR2 can be ignored.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This ERROR3 is a dangerous error.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This ERROR4 can be ignored.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This ERROR5 can be ignored.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This ERROR6 can be ignored.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This ERROR7 is a dangerous error.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This ERROR8 can be ignored.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sz="900" b="1" dirty="0">
                <a:solidFill>
                  <a:srgbClr val="9933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 </a:t>
            </a:r>
            <a:r>
              <a:rPr lang="en-US" sz="900" b="1" dirty="0" err="1">
                <a:solidFill>
                  <a:srgbClr val="9933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ignore.list</a:t>
            </a:r>
            <a:endParaRPr lang="en-US" sz="900" b="1" dirty="0">
              <a:solidFill>
                <a:srgbClr val="9933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ERROR1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ERROR2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ERROR4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ERROR5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ERROR6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sz="900" b="1" dirty="0" err="1">
                <a:solidFill>
                  <a:srgbClr val="9933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fgrep</a:t>
            </a:r>
            <a:r>
              <a:rPr lang="en-US" sz="900" b="1" dirty="0">
                <a:solidFill>
                  <a:srgbClr val="9933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-v -f </a:t>
            </a:r>
            <a:r>
              <a:rPr lang="en-US" sz="900" b="1" dirty="0" err="1">
                <a:solidFill>
                  <a:srgbClr val="9933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ignore.list</a:t>
            </a:r>
            <a:r>
              <a:rPr lang="en-US" sz="900" b="1" dirty="0">
                <a:solidFill>
                  <a:srgbClr val="9933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app.log    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This ERROR3 is a dangerous error.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This ERROR7 is a dangerous error.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This ERROR8 can be ignored.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715849-DF1D-41CE-8A0C-86AB344D0A1D}"/>
              </a:ext>
            </a:extLst>
          </p:cNvPr>
          <p:cNvSpPr txBox="1"/>
          <p:nvPr/>
        </p:nvSpPr>
        <p:spPr>
          <a:xfrm>
            <a:off x="4292601" y="2028825"/>
            <a:ext cx="34543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Current Issue:</a:t>
            </a:r>
            <a:br>
              <a:rPr lang="en-US" sz="1200" dirty="0">
                <a:solidFill>
                  <a:srgbClr val="9933FF"/>
                </a:solidFill>
              </a:rPr>
            </a:br>
            <a:r>
              <a:rPr lang="en-US" sz="1200" dirty="0">
                <a:solidFill>
                  <a:srgbClr val="9933FF"/>
                </a:solidFill>
              </a:rPr>
              <a:t>A monitoring script which scan the app.log grep the word “ERROR” and send email notification.</a:t>
            </a:r>
            <a:br>
              <a:rPr lang="en-US" sz="1200" dirty="0">
                <a:solidFill>
                  <a:srgbClr val="9933FF"/>
                </a:solidFill>
              </a:rPr>
            </a:br>
            <a:r>
              <a:rPr lang="en-US" sz="1200" dirty="0">
                <a:solidFill>
                  <a:srgbClr val="9933FF"/>
                </a:solidFill>
              </a:rPr>
              <a:t>But many errors can be ignored (</a:t>
            </a:r>
            <a:r>
              <a:rPr lang="en-US" sz="1200" dirty="0">
                <a:solidFill>
                  <a:srgbClr val="FF0000"/>
                </a:solidFill>
              </a:rPr>
              <a:t>false alarms</a:t>
            </a:r>
            <a:r>
              <a:rPr lang="en-US" sz="1200" dirty="0">
                <a:solidFill>
                  <a:srgbClr val="9933FF"/>
                </a:solidFill>
              </a:rPr>
              <a:t>)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51117FB-FF75-47B2-BF05-CE6556AC129D}"/>
              </a:ext>
            </a:extLst>
          </p:cNvPr>
          <p:cNvCxnSpPr>
            <a:cxnSpLocks/>
            <a:stCxn id="7" idx="1"/>
          </p:cNvCxnSpPr>
          <p:nvPr/>
        </p:nvCxnSpPr>
        <p:spPr>
          <a:xfrm flipH="1">
            <a:off x="3810001" y="2444324"/>
            <a:ext cx="482600" cy="1782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1A043B4-A953-4725-8AB6-7B213022E866}"/>
              </a:ext>
            </a:extLst>
          </p:cNvPr>
          <p:cNvSpPr txBox="1"/>
          <p:nvPr/>
        </p:nvSpPr>
        <p:spPr>
          <a:xfrm>
            <a:off x="4292601" y="3036005"/>
            <a:ext cx="407035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Solution:</a:t>
            </a:r>
            <a:br>
              <a:rPr lang="en-US" sz="1200" dirty="0">
                <a:solidFill>
                  <a:srgbClr val="9933FF"/>
                </a:solidFill>
              </a:rPr>
            </a:br>
            <a:r>
              <a:rPr lang="en-US" sz="1200" dirty="0">
                <a:solidFill>
                  <a:srgbClr val="9933FF"/>
                </a:solidFill>
              </a:rPr>
              <a:t>1. Create a file and mention all ERROR codes which can be ignored</a:t>
            </a:r>
          </a:p>
          <a:p>
            <a:r>
              <a:rPr lang="en-US" sz="1200" dirty="0">
                <a:solidFill>
                  <a:srgbClr val="9933FF"/>
                </a:solidFill>
              </a:rPr>
              <a:t>2. Run the </a:t>
            </a:r>
            <a:r>
              <a:rPr lang="en-US" sz="1200" dirty="0" err="1">
                <a:solidFill>
                  <a:srgbClr val="9933FF"/>
                </a:solidFill>
              </a:rPr>
              <a:t>fgrep</a:t>
            </a:r>
            <a:r>
              <a:rPr lang="en-US" sz="1200" dirty="0">
                <a:solidFill>
                  <a:srgbClr val="9933FF"/>
                </a:solidFill>
              </a:rPr>
              <a:t> command and if it returns any ERROR code then only send email notification</a:t>
            </a:r>
          </a:p>
          <a:p>
            <a:r>
              <a:rPr lang="en-US" sz="1200" dirty="0">
                <a:solidFill>
                  <a:srgbClr val="9933FF"/>
                </a:solidFill>
              </a:rPr>
              <a:t>3. After investigation if it found the new error can also be ignored, just add that error in the </a:t>
            </a:r>
            <a:r>
              <a:rPr lang="en-US" sz="1200" dirty="0" err="1">
                <a:solidFill>
                  <a:srgbClr val="9933FF"/>
                </a:solidFill>
              </a:rPr>
              <a:t>ignore.list</a:t>
            </a:r>
            <a:r>
              <a:rPr lang="en-US" sz="1200" dirty="0">
                <a:solidFill>
                  <a:srgbClr val="9933FF"/>
                </a:solidFill>
              </a:rPr>
              <a:t> file, so the next time that error will also be ignored </a:t>
            </a:r>
            <a:br>
              <a:rPr lang="en-US" sz="1200" dirty="0">
                <a:solidFill>
                  <a:srgbClr val="9933FF"/>
                </a:solidFill>
              </a:rPr>
            </a:br>
            <a:r>
              <a:rPr lang="en-US" sz="1200" dirty="0">
                <a:solidFill>
                  <a:srgbClr val="9933FF"/>
                </a:solidFill>
              </a:rPr>
              <a:t>(</a:t>
            </a:r>
            <a:r>
              <a:rPr lang="en-US" sz="1200" dirty="0">
                <a:solidFill>
                  <a:srgbClr val="FF0000"/>
                </a:solidFill>
              </a:rPr>
              <a:t>So, after this automation only real error code will be notified</a:t>
            </a:r>
            <a:r>
              <a:rPr lang="en-US" sz="1200" dirty="0">
                <a:solidFill>
                  <a:srgbClr val="9933FF"/>
                </a:solidFill>
              </a:rPr>
              <a:t>)</a:t>
            </a:r>
            <a:br>
              <a:rPr lang="en-US" sz="1200" dirty="0">
                <a:solidFill>
                  <a:srgbClr val="9933FF"/>
                </a:solidFill>
              </a:rPr>
            </a:br>
            <a:r>
              <a:rPr lang="en-US" sz="1200" dirty="0">
                <a:solidFill>
                  <a:srgbClr val="9933FF"/>
                </a:solidFill>
              </a:rPr>
              <a:t>(</a:t>
            </a:r>
            <a:r>
              <a:rPr lang="en-US" sz="1200" dirty="0">
                <a:solidFill>
                  <a:srgbClr val="FF0000"/>
                </a:solidFill>
              </a:rPr>
              <a:t>NOTE: This example is based on my past implementation</a:t>
            </a:r>
            <a:r>
              <a:rPr lang="en-US" sz="1200" dirty="0">
                <a:solidFill>
                  <a:srgbClr val="9933FF"/>
                </a:solidFill>
              </a:rPr>
              <a:t> )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DAB0BAA-5493-45BD-B533-1A65BF0D22C5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3740151" y="4005501"/>
            <a:ext cx="552450" cy="2794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872631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5D1CD-F81C-46A9-A276-4CACC48F5E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382" y="254223"/>
            <a:ext cx="7919460" cy="429065"/>
          </a:xfrm>
          <a:solidFill>
            <a:srgbClr val="4BCD3E"/>
          </a:solidFill>
        </p:spPr>
        <p:txBody>
          <a:bodyPr>
            <a:normAutofit/>
          </a:bodyPr>
          <a:lstStyle/>
          <a:p>
            <a:r>
              <a:rPr lang="en-US" altLang="en-US" sz="1800" b="1" dirty="0">
                <a:solidFill>
                  <a:schemeClr val="bg1"/>
                </a:solidFill>
                <a:latin typeface="Calibri body"/>
              </a:rPr>
              <a:t>UNIX COMMANDS (find, </a:t>
            </a:r>
            <a:r>
              <a:rPr lang="en-US" altLang="en-US" sz="1800" b="1" dirty="0" err="1">
                <a:solidFill>
                  <a:schemeClr val="bg1"/>
                </a:solidFill>
                <a:latin typeface="Calibri body"/>
              </a:rPr>
              <a:t>wc</a:t>
            </a:r>
            <a:r>
              <a:rPr lang="en-US" altLang="en-US" sz="1800" b="1" dirty="0">
                <a:solidFill>
                  <a:schemeClr val="bg1"/>
                </a:solidFill>
                <a:latin typeface="Calibri body"/>
              </a:rPr>
              <a:t>)</a:t>
            </a:r>
            <a:endParaRPr lang="en-US" sz="1800" b="1" dirty="0">
              <a:solidFill>
                <a:schemeClr val="bg1"/>
              </a:solidFill>
              <a:latin typeface="Calibri body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4E4953-7934-454B-9848-A5FD16CD1F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22339" y="4852319"/>
            <a:ext cx="468000" cy="291181"/>
          </a:xfrm>
        </p:spPr>
        <p:txBody>
          <a:bodyPr>
            <a:normAutofit fontScale="55000" lnSpcReduction="20000"/>
          </a:bodyPr>
          <a:lstStyle/>
          <a:p>
            <a:fld id="{C60C2248-B95D-984B-A0F4-42B9A4652AA7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53BC40F-02D2-4D29-B240-68BB4850746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60383" y="788334"/>
            <a:ext cx="7919460" cy="4264573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US" altLang="en-US" sz="1600" dirty="0"/>
              <a:t>Command	-	 find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US" altLang="en-US" sz="1600" dirty="0"/>
              <a:t>Description 	-	 Finds files with a matching expression</a:t>
            </a:r>
            <a:endParaRPr lang="en-US" altLang="ko-KR" sz="1600" dirty="0">
              <a:ea typeface="굴림" panose="020B0600000101010101" pitchFamily="34" charset="-127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altLang="en-US" sz="1600" dirty="0"/>
              <a:t>Example	-    	1. find / -name “</a:t>
            </a:r>
            <a:r>
              <a:rPr lang="en-US" altLang="en-US" sz="1600" dirty="0" err="1"/>
              <a:t>myfile</a:t>
            </a:r>
            <a:r>
              <a:rPr lang="en-US" altLang="en-US" sz="1600" dirty="0"/>
              <a:t>” –print 2&gt;/dev/null</a:t>
            </a:r>
            <a:br>
              <a:rPr lang="en-US" altLang="en-US" sz="1600" dirty="0"/>
            </a:br>
            <a:r>
              <a:rPr lang="en-US" altLang="en-US" sz="1600" dirty="0"/>
              <a:t>  		     	2. find . -name "*.cob" -</a:t>
            </a:r>
            <a:r>
              <a:rPr lang="en-US" altLang="en-US" sz="1600" dirty="0" err="1"/>
              <a:t>print|xargs</a:t>
            </a:r>
            <a:r>
              <a:rPr lang="en-US" altLang="en-US" sz="1600" dirty="0"/>
              <a:t> grep  -i “</a:t>
            </a:r>
            <a:r>
              <a:rPr lang="en-US" altLang="en-US" sz="1600" dirty="0" err="1"/>
              <a:t>sumit</a:t>
            </a:r>
            <a:r>
              <a:rPr lang="en-US" altLang="en-US" sz="1600" dirty="0"/>
              <a:t>“</a:t>
            </a:r>
            <a:r>
              <a:rPr lang="en-US" altLang="en-US" sz="1600" dirty="0">
                <a:solidFill>
                  <a:schemeClr val="hlink"/>
                </a:solidFill>
              </a:rPr>
              <a:t>		</a:t>
            </a:r>
            <a:r>
              <a:rPr lang="en-US" altLang="en-US" sz="1600" dirty="0"/>
              <a:t>		    	3. find . -name "*.cob" -print -exec grep -i “</a:t>
            </a:r>
            <a:r>
              <a:rPr lang="en-US" altLang="en-US" sz="1600" dirty="0" err="1"/>
              <a:t>sumit</a:t>
            </a:r>
            <a:r>
              <a:rPr lang="en-US" altLang="en-US" sz="1600" dirty="0"/>
              <a:t>" {}  \;</a:t>
            </a:r>
            <a:br>
              <a:rPr lang="en-US" altLang="en-US" sz="1600" dirty="0"/>
            </a:br>
            <a:r>
              <a:rPr lang="en-US" altLang="en-US" sz="1600" dirty="0"/>
              <a:t>			4. find /opt/backup -type f -</a:t>
            </a:r>
            <a:r>
              <a:rPr lang="en-US" altLang="en-US" sz="1600" dirty="0" err="1"/>
              <a:t>mtime</a:t>
            </a:r>
            <a:r>
              <a:rPr lang="en-US" altLang="en-US" sz="1600" dirty="0"/>
              <a:t> +30 	</a:t>
            </a:r>
            <a:br>
              <a:rPr lang="en-US" altLang="en-US" sz="1600" dirty="0"/>
            </a:br>
            <a:r>
              <a:rPr lang="en-US" altLang="en-US" sz="1600" dirty="0"/>
              <a:t>			5. find /opt/backup -type f -</a:t>
            </a:r>
            <a:r>
              <a:rPr lang="en-US" altLang="en-US" sz="1600" dirty="0" err="1"/>
              <a:t>mtime</a:t>
            </a:r>
            <a:r>
              <a:rPr lang="en-US" altLang="en-US" sz="1600" dirty="0"/>
              <a:t> +30 –delete </a:t>
            </a:r>
            <a:r>
              <a:rPr lang="en-US" altLang="en-US" sz="1600" dirty="0">
                <a:solidFill>
                  <a:srgbClr val="0070C0"/>
                </a:solidFill>
              </a:rPr>
              <a:t>or</a:t>
            </a:r>
            <a:br>
              <a:rPr lang="en-US" altLang="en-US" sz="1600" dirty="0"/>
            </a:br>
            <a:r>
              <a:rPr lang="en-US" altLang="en-US" sz="1600" dirty="0"/>
              <a:t>			    find /opt/backup -type f –</a:t>
            </a:r>
            <a:r>
              <a:rPr lang="en-US" altLang="en-US" sz="1600" dirty="0" err="1"/>
              <a:t>mtime</a:t>
            </a:r>
            <a:r>
              <a:rPr lang="en-US" altLang="en-US" sz="1600" dirty="0"/>
              <a:t> +30 |</a:t>
            </a:r>
            <a:r>
              <a:rPr lang="en-US" altLang="en-US" sz="1600" dirty="0" err="1"/>
              <a:t>xargs</a:t>
            </a:r>
            <a:r>
              <a:rPr lang="en-US" altLang="en-US" sz="1600" dirty="0"/>
              <a:t> rm -rf</a:t>
            </a:r>
            <a:br>
              <a:rPr lang="en-US" altLang="en-US" sz="1600" dirty="0"/>
            </a:br>
            <a:r>
              <a:rPr lang="en-US" altLang="en-US" sz="1600" dirty="0"/>
              <a:t>			6. find /opt/backup -name “*.txt”  -type f -</a:t>
            </a:r>
            <a:r>
              <a:rPr lang="en-US" altLang="en-US" sz="1600" dirty="0" err="1"/>
              <a:t>mtime</a:t>
            </a:r>
            <a:r>
              <a:rPr lang="en-US" altLang="en-US" sz="1600" dirty="0"/>
              <a:t> +30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en-US" sz="1600" dirty="0"/>
              <a:t>Command	-	</a:t>
            </a:r>
            <a:r>
              <a:rPr lang="en-US" altLang="en-US" sz="1600" dirty="0" err="1"/>
              <a:t>wc</a:t>
            </a:r>
            <a:endParaRPr lang="en-US" altLang="en-US" sz="160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altLang="en-US" sz="1600" dirty="0"/>
              <a:t>Description	-	</a:t>
            </a:r>
            <a:r>
              <a:rPr lang="en-US" altLang="en-US" sz="1600" dirty="0">
                <a:cs typeface="Arial" panose="020B0604020202020204" pitchFamily="34" charset="0"/>
              </a:rPr>
              <a:t>Counts the number of lines, words, and bytes or characters in a file</a:t>
            </a:r>
            <a:endParaRPr lang="en-US" altLang="en-US" sz="160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altLang="en-US" sz="1600" dirty="0"/>
              <a:t>Example	-	</a:t>
            </a:r>
            <a:r>
              <a:rPr lang="en-US" altLang="en-US" sz="1600" dirty="0" err="1"/>
              <a:t>wc</a:t>
            </a:r>
            <a:r>
              <a:rPr lang="en-US" altLang="en-US" sz="1600" dirty="0"/>
              <a:t> </a:t>
            </a:r>
            <a:r>
              <a:rPr lang="en-US" altLang="en-US" sz="1600" dirty="0" err="1"/>
              <a:t>myfile</a:t>
            </a:r>
            <a:r>
              <a:rPr lang="en-US" altLang="en-US" sz="1600" dirty="0"/>
              <a:t> </a:t>
            </a:r>
            <a:r>
              <a:rPr lang="en-US" altLang="en-US" sz="1600" dirty="0">
                <a:solidFill>
                  <a:schemeClr val="hlink"/>
                </a:solidFill>
              </a:rPr>
              <a:t>or</a:t>
            </a:r>
            <a:br>
              <a:rPr lang="en-US" altLang="en-US" sz="1600" dirty="0"/>
            </a:br>
            <a:r>
              <a:rPr lang="en-US" altLang="en-US" sz="1600" dirty="0"/>
              <a:t>			</a:t>
            </a:r>
            <a:r>
              <a:rPr lang="en-US" altLang="en-US" sz="1600" dirty="0" err="1"/>
              <a:t>wc</a:t>
            </a:r>
            <a:r>
              <a:rPr lang="en-US" altLang="en-US" sz="1600" dirty="0"/>
              <a:t> –l </a:t>
            </a:r>
            <a:r>
              <a:rPr lang="en-US" altLang="en-US" sz="1600" dirty="0" err="1"/>
              <a:t>myfile</a:t>
            </a:r>
            <a:r>
              <a:rPr lang="en-US" altLang="en-US" sz="1600" dirty="0"/>
              <a:t> 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Char char="Ø"/>
            </a:pPr>
            <a:endParaRPr lang="en-US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17187251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5D1CD-F81C-46A9-A276-4CACC48F5E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382" y="254223"/>
            <a:ext cx="7919460" cy="429065"/>
          </a:xfrm>
          <a:solidFill>
            <a:srgbClr val="4BCD3E"/>
          </a:solidFill>
        </p:spPr>
        <p:txBody>
          <a:bodyPr>
            <a:normAutofit/>
          </a:bodyPr>
          <a:lstStyle/>
          <a:p>
            <a:r>
              <a:rPr lang="en-US" altLang="en-US" sz="1800" b="1" dirty="0">
                <a:solidFill>
                  <a:schemeClr val="bg1"/>
                </a:solidFill>
                <a:latin typeface="Calibri body"/>
              </a:rPr>
              <a:t>UNIX COMMANDS (</a:t>
            </a:r>
            <a:r>
              <a:rPr lang="en-US" altLang="en-US" sz="1800" b="1" dirty="0" err="1">
                <a:solidFill>
                  <a:schemeClr val="bg1"/>
                </a:solidFill>
                <a:latin typeface="Calibri body"/>
              </a:rPr>
              <a:t>ps</a:t>
            </a:r>
            <a:r>
              <a:rPr lang="en-US" altLang="en-US" sz="1800" b="1" dirty="0">
                <a:solidFill>
                  <a:schemeClr val="bg1"/>
                </a:solidFill>
                <a:latin typeface="Calibri body"/>
              </a:rPr>
              <a:t>, kill)</a:t>
            </a:r>
            <a:endParaRPr lang="en-US" sz="1800" b="1" dirty="0">
              <a:solidFill>
                <a:schemeClr val="bg1"/>
              </a:solidFill>
              <a:latin typeface="Calibri body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4E4953-7934-454B-9848-A5FD16CD1F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22339" y="4852319"/>
            <a:ext cx="468000" cy="291181"/>
          </a:xfrm>
        </p:spPr>
        <p:txBody>
          <a:bodyPr>
            <a:normAutofit fontScale="55000" lnSpcReduction="20000"/>
          </a:bodyPr>
          <a:lstStyle/>
          <a:p>
            <a:fld id="{C60C2248-B95D-984B-A0F4-42B9A4652AA7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53BC40F-02D2-4D29-B240-68BB4850746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60383" y="788334"/>
            <a:ext cx="7919460" cy="4264573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altLang="en-US" sz="1600" dirty="0"/>
              <a:t>Command	-	</a:t>
            </a:r>
            <a:r>
              <a:rPr lang="en-US" altLang="en-US" sz="1600" dirty="0" err="1"/>
              <a:t>ps</a:t>
            </a:r>
            <a:endParaRPr lang="en-US" altLang="en-US" sz="160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altLang="en-US" sz="1600" dirty="0"/>
              <a:t>Description 	-	</a:t>
            </a:r>
            <a:r>
              <a:rPr lang="en-US" altLang="en-US" sz="1600" dirty="0">
                <a:cs typeface="Arial" panose="020B0604020202020204" pitchFamily="34" charset="0"/>
              </a:rPr>
              <a:t>Shows current status of processes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en-US" sz="1600" dirty="0"/>
              <a:t>Example	-         	</a:t>
            </a:r>
            <a:r>
              <a:rPr lang="en-US" altLang="en-US" sz="1600" dirty="0" err="1"/>
              <a:t>ps</a:t>
            </a:r>
            <a:r>
              <a:rPr lang="en-US" altLang="en-US" sz="1600" dirty="0"/>
              <a:t> –</a:t>
            </a:r>
            <a:r>
              <a:rPr lang="en-US" altLang="en-US" sz="1600" dirty="0" err="1"/>
              <a:t>aef</a:t>
            </a:r>
            <a:endParaRPr lang="en-US" altLang="en-US" sz="1600" dirty="0"/>
          </a:p>
          <a:p>
            <a:pPr marL="0" indent="0">
              <a:buNone/>
            </a:pPr>
            <a:endParaRPr lang="en-US" altLang="en-US" sz="1600" dirty="0"/>
          </a:p>
          <a:p>
            <a:pPr marL="0" indent="0">
              <a:buNone/>
            </a:pPr>
            <a:br>
              <a:rPr lang="en-US" altLang="en-US" sz="1600" dirty="0"/>
            </a:br>
            <a:r>
              <a:rPr lang="en-US" altLang="en-US" sz="1600" dirty="0"/>
              <a:t> 	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en-US" sz="1600" dirty="0"/>
              <a:t>Command	-	kill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en-US" sz="1600" dirty="0"/>
              <a:t>Description 	-	</a:t>
            </a:r>
            <a:r>
              <a:rPr lang="en-US" altLang="en-US" sz="1600" dirty="0">
                <a:cs typeface="Arial" panose="020B0604020202020204" pitchFamily="34" charset="0"/>
              </a:rPr>
              <a:t>Sends a signal to running processes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en-US" sz="1600" dirty="0"/>
              <a:t>Example	-         	kill –9 94280 </a:t>
            </a:r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A6D7619B-340C-41D2-BD5B-0356B0225D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02113" y="3827083"/>
            <a:ext cx="1422400" cy="623887"/>
          </a:xfrm>
          <a:prstGeom prst="wedgeEllipseCallout">
            <a:avLst>
              <a:gd name="adj1" fmla="val -98662"/>
              <a:gd name="adj2" fmla="val -15139"/>
            </a:avLst>
          </a:prstGeom>
          <a:solidFill>
            <a:srgbClr val="92D05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/>
          <a:lstStyle>
            <a:lvl1pPr>
              <a:spcBef>
                <a:spcPct val="20000"/>
              </a:spcBef>
              <a:spcAft>
                <a:spcPct val="60000"/>
              </a:spcAft>
              <a:buChar char="•"/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spcAft>
                <a:spcPct val="60000"/>
              </a:spcAft>
              <a:buChar char="–"/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spcAft>
                <a:spcPct val="60000"/>
              </a:spcAft>
              <a:buChar char="•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spcAft>
                <a:spcPct val="60000"/>
              </a:spcAft>
              <a:buChar char="–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spcAft>
                <a:spcPct val="60000"/>
              </a:spcAft>
              <a:buChar char="»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60000"/>
              </a:spcAft>
              <a:buChar char="»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60000"/>
              </a:spcAft>
              <a:buChar char="»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60000"/>
              </a:spcAft>
              <a:buChar char="»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60000"/>
              </a:spcAft>
              <a:buChar char="»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600"/>
              <a:t>Process ID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1A6181E-264E-4D49-87CA-1C41B867F0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1900" y="1931471"/>
            <a:ext cx="5091990" cy="957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6484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5D1CD-F81C-46A9-A276-4CACC48F5E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382" y="254223"/>
            <a:ext cx="7919460" cy="429065"/>
          </a:xfrm>
          <a:solidFill>
            <a:srgbClr val="4BCD3E"/>
          </a:solidFill>
        </p:spPr>
        <p:txBody>
          <a:bodyPr>
            <a:normAutofit/>
          </a:bodyPr>
          <a:lstStyle/>
          <a:p>
            <a:r>
              <a:rPr lang="en-US" altLang="en-US" sz="1800" b="1" dirty="0">
                <a:solidFill>
                  <a:schemeClr val="bg1"/>
                </a:solidFill>
                <a:latin typeface="Calibri body"/>
              </a:rPr>
              <a:t>UNIX OVERVIEW (MULTI-USER/ MULTI-TASKING)</a:t>
            </a:r>
            <a:endParaRPr lang="en-US" sz="1800" b="1" dirty="0">
              <a:solidFill>
                <a:schemeClr val="bg1"/>
              </a:solidFill>
              <a:latin typeface="Calibri body"/>
              <a:cs typeface="Arial" panose="020B060402020202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4E4953-7934-454B-9848-A5FD16CD1F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22339" y="4852319"/>
            <a:ext cx="468000" cy="291181"/>
          </a:xfrm>
        </p:spPr>
        <p:txBody>
          <a:bodyPr>
            <a:normAutofit fontScale="55000" lnSpcReduction="20000"/>
          </a:bodyPr>
          <a:lstStyle/>
          <a:p>
            <a:fld id="{C60C2248-B95D-984B-A0F4-42B9A4652AA7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9E0C0A-08D6-4780-8F4A-F3A7BC235CD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90528" y="793820"/>
            <a:ext cx="7919460" cy="3831759"/>
          </a:xfrm>
        </p:spPr>
        <p:txBody>
          <a:bodyPr>
            <a:normAutofit/>
          </a:bodyPr>
          <a:lstStyle/>
          <a:p>
            <a:r>
              <a:rPr lang="en-US" altLang="en-US" dirty="0"/>
              <a:t>More than one user can run multiple jobs at the same time and more than one task can be run at the same time</a:t>
            </a:r>
          </a:p>
          <a:p>
            <a:r>
              <a:rPr lang="en-US" altLang="en-US" dirty="0"/>
              <a:t>Unix is multi-user/ multitasking</a:t>
            </a:r>
          </a:p>
          <a:p>
            <a:r>
              <a:rPr lang="en-US" altLang="en-US" dirty="0"/>
              <a:t>In Unix, each task is started with a process with a unique process ID (PID)</a:t>
            </a:r>
          </a:p>
          <a:p>
            <a:r>
              <a:rPr lang="en-US" altLang="en-US" dirty="0"/>
              <a:t>Usually only one copy of a program, but there may be many processes running the same program</a:t>
            </a:r>
          </a:p>
          <a:p>
            <a:r>
              <a:rPr lang="en-US" altLang="en-US" dirty="0"/>
              <a:t>To each interactive user (window/ terminal):</a:t>
            </a:r>
          </a:p>
          <a:p>
            <a:pPr lvl="1"/>
            <a:r>
              <a:rPr lang="en-US" altLang="en-US" dirty="0"/>
              <a:t>only one process in foreground</a:t>
            </a:r>
          </a:p>
          <a:p>
            <a:pPr lvl="1"/>
            <a:r>
              <a:rPr lang="en-US" altLang="en-US" dirty="0"/>
              <a:t>may have several processes in background</a:t>
            </a:r>
          </a:p>
        </p:txBody>
      </p:sp>
    </p:spTree>
    <p:extLst>
      <p:ext uri="{BB962C8B-B14F-4D97-AF65-F5344CB8AC3E}">
        <p14:creationId xmlns:p14="http://schemas.microsoft.com/office/powerpoint/2010/main" val="280706907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5D1CD-F81C-46A9-A276-4CACC48F5E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382" y="254223"/>
            <a:ext cx="7919460" cy="429065"/>
          </a:xfrm>
          <a:solidFill>
            <a:srgbClr val="4BCD3E"/>
          </a:solidFill>
        </p:spPr>
        <p:txBody>
          <a:bodyPr>
            <a:normAutofit/>
          </a:bodyPr>
          <a:lstStyle/>
          <a:p>
            <a:r>
              <a:rPr lang="en-US" altLang="en-US" sz="1800" b="1" dirty="0">
                <a:solidFill>
                  <a:schemeClr val="bg1"/>
                </a:solidFill>
                <a:latin typeface="Calibri body"/>
              </a:rPr>
              <a:t>UNIX COMMANDS (who, which)</a:t>
            </a:r>
            <a:endParaRPr lang="en-US" sz="1800" b="1" dirty="0">
              <a:solidFill>
                <a:schemeClr val="bg1"/>
              </a:solidFill>
              <a:latin typeface="Calibri body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4E4953-7934-454B-9848-A5FD16CD1F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22339" y="4852319"/>
            <a:ext cx="468000" cy="291181"/>
          </a:xfrm>
        </p:spPr>
        <p:txBody>
          <a:bodyPr>
            <a:normAutofit fontScale="55000" lnSpcReduction="20000"/>
          </a:bodyPr>
          <a:lstStyle/>
          <a:p>
            <a:fld id="{C60C2248-B95D-984B-A0F4-42B9A4652AA7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53BC40F-02D2-4D29-B240-68BB4850746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60383" y="788334"/>
            <a:ext cx="7919460" cy="4264573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US" altLang="en-US" sz="1600" dirty="0"/>
              <a:t>Command	-	who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US" altLang="en-US" sz="1600" dirty="0"/>
              <a:t>Description	-	</a:t>
            </a:r>
            <a:r>
              <a:rPr lang="en-US" altLang="en-US" sz="1600" dirty="0">
                <a:cs typeface="Arial" panose="020B0604020202020204" pitchFamily="34" charset="0"/>
              </a:rPr>
              <a:t>Identifies the users currently logged in</a:t>
            </a:r>
            <a:endParaRPr lang="en-US" altLang="en-US" sz="1600" dirty="0"/>
          </a:p>
          <a:p>
            <a:pPr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US" altLang="en-US" sz="1600" dirty="0"/>
              <a:t>Example	-	who  </a:t>
            </a:r>
            <a:r>
              <a:rPr lang="en-US" altLang="en-US" sz="1600" dirty="0">
                <a:solidFill>
                  <a:schemeClr val="hlink"/>
                </a:solidFill>
              </a:rPr>
              <a:t>or</a:t>
            </a:r>
            <a:br>
              <a:rPr lang="en-US" altLang="en-US" sz="1600" dirty="0"/>
            </a:br>
            <a:r>
              <a:rPr lang="en-US" altLang="en-US" sz="1600" dirty="0"/>
              <a:t>			who am i 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US" altLang="en-US" sz="1600" dirty="0"/>
              <a:t>Command	-	which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US" altLang="en-US" sz="1600" dirty="0"/>
              <a:t>Description 	-	</a:t>
            </a:r>
            <a:r>
              <a:rPr lang="en-US" altLang="en-US" sz="1600" dirty="0">
                <a:cs typeface="Arial" panose="020B0604020202020204" pitchFamily="34" charset="0"/>
              </a:rPr>
              <a:t>Locates a program file, including aliases and paths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US" altLang="en-US" sz="1600" dirty="0"/>
              <a:t>Example	-         	which </a:t>
            </a:r>
            <a:r>
              <a:rPr lang="en-US" altLang="en-US" sz="1600" dirty="0" err="1"/>
              <a:t>myfile.ksh</a:t>
            </a:r>
            <a:br>
              <a:rPr lang="en-US" altLang="en-US" sz="1600" dirty="0"/>
            </a:br>
            <a:endParaRPr lang="en-US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98310200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5D1CD-F81C-46A9-A276-4CACC48F5E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382" y="254223"/>
            <a:ext cx="7919460" cy="429065"/>
          </a:xfrm>
          <a:solidFill>
            <a:srgbClr val="4BCD3E"/>
          </a:solidFill>
        </p:spPr>
        <p:txBody>
          <a:bodyPr>
            <a:normAutofit/>
          </a:bodyPr>
          <a:lstStyle/>
          <a:p>
            <a:r>
              <a:rPr lang="en-US" altLang="en-US" sz="1800" b="1" dirty="0">
                <a:solidFill>
                  <a:schemeClr val="bg1"/>
                </a:solidFill>
                <a:latin typeface="Calibri body"/>
              </a:rPr>
              <a:t>UNIX COMMANDS (cut, paste, join)</a:t>
            </a:r>
            <a:endParaRPr lang="en-US" sz="1800" b="1" dirty="0">
              <a:solidFill>
                <a:schemeClr val="bg1"/>
              </a:solidFill>
              <a:latin typeface="Calibri body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4E4953-7934-454B-9848-A5FD16CD1F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22339" y="4852319"/>
            <a:ext cx="468000" cy="291181"/>
          </a:xfrm>
        </p:spPr>
        <p:txBody>
          <a:bodyPr>
            <a:normAutofit fontScale="55000" lnSpcReduction="20000"/>
          </a:bodyPr>
          <a:lstStyle/>
          <a:p>
            <a:fld id="{C60C2248-B95D-984B-A0F4-42B9A4652AA7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53BC40F-02D2-4D29-B240-68BB4850746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60383" y="788334"/>
            <a:ext cx="7919460" cy="4264573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US" altLang="en-US" sz="1600" dirty="0"/>
              <a:t>Command	-	cut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US" altLang="en-US" sz="1600" dirty="0"/>
              <a:t>Description	-	</a:t>
            </a:r>
            <a:r>
              <a:rPr lang="en-US" altLang="en-US" sz="1600" dirty="0">
                <a:cs typeface="Arial" panose="020B0604020202020204" pitchFamily="34" charset="0"/>
              </a:rPr>
              <a:t>Writes out selected bytes, characters, or fields from </a:t>
            </a:r>
            <a:br>
              <a:rPr lang="en-US" altLang="en-US" sz="1600" dirty="0">
                <a:cs typeface="Arial" panose="020B0604020202020204" pitchFamily="34" charset="0"/>
              </a:rPr>
            </a:br>
            <a:r>
              <a:rPr lang="en-US" altLang="en-US" sz="1600" dirty="0">
                <a:cs typeface="Arial" panose="020B0604020202020204" pitchFamily="34" charset="0"/>
              </a:rPr>
              <a:t>			each line of a file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US" altLang="en-US" sz="1600" dirty="0"/>
              <a:t>Example	-	cut –c4-10 myfile.txt  </a:t>
            </a:r>
            <a:r>
              <a:rPr lang="en-US" altLang="en-US" sz="1600" dirty="0">
                <a:solidFill>
                  <a:schemeClr val="hlink"/>
                </a:solidFill>
              </a:rPr>
              <a:t>or</a:t>
            </a:r>
            <a:br>
              <a:rPr lang="en-US" altLang="en-US" sz="1600" dirty="0">
                <a:solidFill>
                  <a:schemeClr val="hlink"/>
                </a:solidFill>
              </a:rPr>
            </a:br>
            <a:r>
              <a:rPr lang="en-US" altLang="en-US" sz="1600" dirty="0"/>
              <a:t>			cut –f1 -d”.” myfile.txt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US" altLang="en-US" sz="1600" dirty="0"/>
              <a:t>Command	-	paste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US" altLang="en-US" sz="1600" dirty="0"/>
              <a:t>Description 	-	</a:t>
            </a:r>
            <a:r>
              <a:rPr lang="en-US" altLang="en-US" sz="1600" dirty="0">
                <a:cs typeface="Arial" panose="020B0604020202020204" pitchFamily="34" charset="0"/>
              </a:rPr>
              <a:t>Joins lines from one or more files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US" altLang="en-US" sz="1600" dirty="0"/>
              <a:t>Example	-         	paste myfile.txt myfile2.txt</a:t>
            </a:r>
            <a:br>
              <a:rPr lang="en-US" altLang="en-US" sz="1600" dirty="0"/>
            </a:br>
            <a:endParaRPr lang="en-US" altLang="en-US" sz="1600" dirty="0"/>
          </a:p>
          <a:p>
            <a:pPr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US" altLang="en-US" sz="1600" dirty="0"/>
              <a:t>Command	-	join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US" altLang="en-US" sz="1600" dirty="0"/>
              <a:t>Description 	-	</a:t>
            </a:r>
            <a:r>
              <a:rPr lang="en-US" altLang="en-US" sz="1600" dirty="0">
                <a:cs typeface="Arial" panose="020B0604020202020204" pitchFamily="34" charset="0"/>
              </a:rPr>
              <a:t>Joins the data fields of two files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US" altLang="en-US" sz="1600" dirty="0"/>
              <a:t>Example	-         	join myfile.txt myfile2.txt</a:t>
            </a:r>
          </a:p>
        </p:txBody>
      </p:sp>
    </p:spTree>
    <p:extLst>
      <p:ext uri="{BB962C8B-B14F-4D97-AF65-F5344CB8AC3E}">
        <p14:creationId xmlns:p14="http://schemas.microsoft.com/office/powerpoint/2010/main" val="271544277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5D1CD-F81C-46A9-A276-4CACC48F5E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382" y="254223"/>
            <a:ext cx="7919460" cy="429065"/>
          </a:xfrm>
          <a:solidFill>
            <a:srgbClr val="4BCD3E"/>
          </a:solidFill>
        </p:spPr>
        <p:txBody>
          <a:bodyPr>
            <a:normAutofit/>
          </a:bodyPr>
          <a:lstStyle/>
          <a:p>
            <a:r>
              <a:rPr lang="en-US" altLang="en-US" sz="1800" b="1" dirty="0">
                <a:solidFill>
                  <a:schemeClr val="bg1"/>
                </a:solidFill>
                <a:latin typeface="Calibri body"/>
              </a:rPr>
              <a:t>UNIX COMMANDS (</a:t>
            </a:r>
            <a:r>
              <a:rPr lang="en-US" altLang="en-US" sz="1800" b="1" dirty="0" err="1">
                <a:solidFill>
                  <a:schemeClr val="bg1"/>
                </a:solidFill>
                <a:latin typeface="Calibri body"/>
              </a:rPr>
              <a:t>tty</a:t>
            </a:r>
            <a:r>
              <a:rPr lang="en-US" altLang="en-US" sz="1800" b="1" dirty="0">
                <a:solidFill>
                  <a:schemeClr val="bg1"/>
                </a:solidFill>
                <a:latin typeface="Calibri body"/>
              </a:rPr>
              <a:t>, </a:t>
            </a:r>
            <a:r>
              <a:rPr lang="en-US" altLang="en-US" sz="1800" b="1" dirty="0" err="1">
                <a:solidFill>
                  <a:schemeClr val="bg1"/>
                </a:solidFill>
                <a:latin typeface="Calibri body"/>
              </a:rPr>
              <a:t>lp</a:t>
            </a:r>
            <a:r>
              <a:rPr lang="en-US" altLang="en-US" sz="1800" b="1" dirty="0">
                <a:solidFill>
                  <a:schemeClr val="bg1"/>
                </a:solidFill>
                <a:latin typeface="Calibri body"/>
              </a:rPr>
              <a:t>, cancel)</a:t>
            </a:r>
            <a:endParaRPr lang="en-US" sz="1800" b="1" dirty="0">
              <a:solidFill>
                <a:schemeClr val="bg1"/>
              </a:solidFill>
              <a:latin typeface="Calibri body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4E4953-7934-454B-9848-A5FD16CD1F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22339" y="4852319"/>
            <a:ext cx="468000" cy="291181"/>
          </a:xfrm>
        </p:spPr>
        <p:txBody>
          <a:bodyPr>
            <a:normAutofit fontScale="55000" lnSpcReduction="20000"/>
          </a:bodyPr>
          <a:lstStyle/>
          <a:p>
            <a:fld id="{C60C2248-B95D-984B-A0F4-42B9A4652AA7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53BC40F-02D2-4D29-B240-68BB4850746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60383" y="788334"/>
            <a:ext cx="7919460" cy="4264573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altLang="en-US" sz="1400" dirty="0"/>
              <a:t>Command	-	</a:t>
            </a:r>
            <a:r>
              <a:rPr lang="en-US" altLang="en-US" sz="1400" dirty="0" err="1"/>
              <a:t>tty</a:t>
            </a:r>
            <a:endParaRPr lang="en-US" altLang="en-US" sz="140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altLang="en-US" sz="1400" dirty="0"/>
              <a:t>Description	-	</a:t>
            </a:r>
            <a:r>
              <a:rPr lang="en-US" altLang="en-US" sz="1400" dirty="0">
                <a:cs typeface="Arial" panose="020B0604020202020204" pitchFamily="34" charset="0"/>
              </a:rPr>
              <a:t>Writes to standard output the full path name of your </a:t>
            </a:r>
            <a:br>
              <a:rPr lang="en-US" altLang="en-US" sz="1400" dirty="0">
                <a:cs typeface="Arial" panose="020B0604020202020204" pitchFamily="34" charset="0"/>
              </a:rPr>
            </a:br>
            <a:r>
              <a:rPr lang="en-US" altLang="en-US" sz="1400" dirty="0">
                <a:cs typeface="Arial" panose="020B0604020202020204" pitchFamily="34" charset="0"/>
              </a:rPr>
              <a:t>			terminal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en-US" sz="1400" dirty="0"/>
              <a:t>Example	-	</a:t>
            </a:r>
            <a:r>
              <a:rPr lang="en-US" altLang="en-US" sz="1400" dirty="0" err="1"/>
              <a:t>tty</a:t>
            </a:r>
            <a:br>
              <a:rPr lang="en-US" altLang="en-US" sz="1400" dirty="0">
                <a:solidFill>
                  <a:schemeClr val="hlink"/>
                </a:solidFill>
              </a:rPr>
            </a:br>
            <a:r>
              <a:rPr lang="en-US" altLang="en-US" sz="1400" dirty="0"/>
              <a:t>			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en-US" sz="1400" dirty="0"/>
              <a:t>Command	-	</a:t>
            </a:r>
            <a:r>
              <a:rPr lang="en-US" altLang="en-US" sz="1400" dirty="0" err="1"/>
              <a:t>lp</a:t>
            </a:r>
            <a:endParaRPr lang="en-US" altLang="en-US" sz="140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altLang="en-US" sz="1400" dirty="0"/>
              <a:t>Description 	-	 </a:t>
            </a:r>
            <a:r>
              <a:rPr lang="en-US" altLang="en-US" sz="1400" dirty="0">
                <a:cs typeface="Arial" panose="020B0604020202020204" pitchFamily="34" charset="0"/>
              </a:rPr>
              <a:t>Sends requests to a line printer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en-US" sz="1400" dirty="0"/>
              <a:t>Example	-         	</a:t>
            </a:r>
            <a:r>
              <a:rPr lang="en-US" altLang="en-US" sz="1400" dirty="0" err="1"/>
              <a:t>lp</a:t>
            </a:r>
            <a:r>
              <a:rPr lang="en-US" altLang="en-US" sz="1400" dirty="0"/>
              <a:t> myfile.txt</a:t>
            </a:r>
            <a:br>
              <a:rPr lang="en-US" altLang="en-US" sz="1400" dirty="0"/>
            </a:br>
            <a:endParaRPr lang="en-US" altLang="en-US" sz="140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altLang="en-US" sz="1400" dirty="0"/>
              <a:t>Command	-	cancel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en-US" sz="1400" dirty="0"/>
              <a:t>Description 	-	The cancel command cancels line printer requests that </a:t>
            </a:r>
            <a:br>
              <a:rPr lang="en-US" altLang="en-US" sz="1400" dirty="0"/>
            </a:br>
            <a:r>
              <a:rPr lang="en-US" altLang="en-US" sz="1400" dirty="0"/>
              <a:t>			were made by the </a:t>
            </a:r>
            <a:r>
              <a:rPr lang="en-US" altLang="en-US" sz="1400" dirty="0" err="1"/>
              <a:t>lp</a:t>
            </a:r>
            <a:r>
              <a:rPr lang="en-US" altLang="en-US" sz="1400" dirty="0"/>
              <a:t> command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en-US" sz="1400" dirty="0"/>
              <a:t>Example	-         	cancel &lt;</a:t>
            </a:r>
            <a:r>
              <a:rPr lang="en-US" altLang="en-US" sz="1400" dirty="0" err="1"/>
              <a:t>JobID</a:t>
            </a:r>
            <a:r>
              <a:rPr lang="en-US" altLang="en-US" sz="1400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182812039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5D1CD-F81C-46A9-A276-4CACC48F5E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382" y="254223"/>
            <a:ext cx="7919460" cy="429065"/>
          </a:xfrm>
          <a:solidFill>
            <a:srgbClr val="4BCD3E"/>
          </a:solidFill>
        </p:spPr>
        <p:txBody>
          <a:bodyPr>
            <a:normAutofit/>
          </a:bodyPr>
          <a:lstStyle/>
          <a:p>
            <a:r>
              <a:rPr lang="en-US" altLang="en-US" sz="1800" b="1" dirty="0">
                <a:solidFill>
                  <a:schemeClr val="bg1"/>
                </a:solidFill>
                <a:latin typeface="Calibri body"/>
              </a:rPr>
              <a:t>UNIX COMMANDS (sort, </a:t>
            </a:r>
            <a:r>
              <a:rPr lang="en-US" altLang="en-US" sz="1800" b="1" dirty="0" err="1">
                <a:solidFill>
                  <a:schemeClr val="bg1"/>
                </a:solidFill>
                <a:latin typeface="Calibri body"/>
              </a:rPr>
              <a:t>uniq</a:t>
            </a:r>
            <a:r>
              <a:rPr lang="en-US" altLang="en-US" sz="1800" b="1" dirty="0">
                <a:solidFill>
                  <a:schemeClr val="bg1"/>
                </a:solidFill>
                <a:latin typeface="Calibri body"/>
              </a:rPr>
              <a:t>)</a:t>
            </a:r>
            <a:endParaRPr lang="en-US" sz="1800" b="1" dirty="0">
              <a:solidFill>
                <a:schemeClr val="bg1"/>
              </a:solidFill>
              <a:latin typeface="Calibri body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4E4953-7934-454B-9848-A5FD16CD1F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22339" y="4852319"/>
            <a:ext cx="468000" cy="291181"/>
          </a:xfrm>
        </p:spPr>
        <p:txBody>
          <a:bodyPr>
            <a:normAutofit fontScale="55000" lnSpcReduction="20000"/>
          </a:bodyPr>
          <a:lstStyle/>
          <a:p>
            <a:fld id="{C60C2248-B95D-984B-A0F4-42B9A4652AA7}" type="slidenum">
              <a:rPr lang="en-US" smtClean="0"/>
              <a:pPr/>
              <a:t>53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53BC40F-02D2-4D29-B240-68BB4850746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60383" y="788334"/>
            <a:ext cx="7919460" cy="4264573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US" altLang="en-US" sz="1200" dirty="0"/>
              <a:t>Command	-	sort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US" altLang="en-US" sz="1200" dirty="0"/>
              <a:t>Description	-	</a:t>
            </a:r>
            <a:r>
              <a:rPr lang="en-US" altLang="en-US" sz="1200" dirty="0">
                <a:cs typeface="Arial" panose="020B0604020202020204" pitchFamily="34" charset="0"/>
              </a:rPr>
              <a:t>Sorts files, merges files that are already sorted, </a:t>
            </a:r>
            <a:br>
              <a:rPr lang="en-US" altLang="en-US" sz="1200" dirty="0">
                <a:cs typeface="Arial" panose="020B0604020202020204" pitchFamily="34" charset="0"/>
              </a:rPr>
            </a:br>
            <a:r>
              <a:rPr lang="en-US" altLang="en-US" sz="1200" dirty="0">
                <a:cs typeface="Arial" panose="020B0604020202020204" pitchFamily="34" charset="0"/>
              </a:rPr>
              <a:t>			and checks files to determine if they have been </a:t>
            </a:r>
            <a:br>
              <a:rPr lang="en-US" altLang="en-US" sz="1200" dirty="0">
                <a:cs typeface="Arial" panose="020B0604020202020204" pitchFamily="34" charset="0"/>
              </a:rPr>
            </a:br>
            <a:r>
              <a:rPr lang="en-US" altLang="en-US" sz="1200" dirty="0">
                <a:cs typeface="Arial" panose="020B0604020202020204" pitchFamily="34" charset="0"/>
              </a:rPr>
              <a:t>			sorted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US" altLang="en-US" sz="1200" dirty="0"/>
              <a:t>Example		-	sort myfile.txt </a:t>
            </a:r>
            <a:r>
              <a:rPr lang="en-US" altLang="en-US" sz="1200" dirty="0">
                <a:solidFill>
                  <a:schemeClr val="hlink"/>
                </a:solidFill>
              </a:rPr>
              <a:t>or</a:t>
            </a:r>
            <a:br>
              <a:rPr lang="en-US" altLang="en-US" sz="1200" dirty="0"/>
            </a:br>
            <a:r>
              <a:rPr lang="en-US" altLang="en-US" sz="1200" dirty="0"/>
              <a:t>			sort –u myfile.txt </a:t>
            </a:r>
            <a:r>
              <a:rPr lang="en-US" altLang="en-US" sz="1200" dirty="0">
                <a:solidFill>
                  <a:schemeClr val="hlink"/>
                </a:solidFill>
              </a:rPr>
              <a:t>or</a:t>
            </a:r>
            <a:br>
              <a:rPr lang="en-US" altLang="en-US" sz="1200" dirty="0">
                <a:solidFill>
                  <a:schemeClr val="hlink"/>
                </a:solidFill>
              </a:rPr>
            </a:br>
            <a:br>
              <a:rPr lang="en-US" altLang="en-US" sz="1200" dirty="0">
                <a:solidFill>
                  <a:schemeClr val="hlink"/>
                </a:solidFill>
              </a:rPr>
            </a:br>
            <a:endParaRPr lang="en-US" altLang="en-US" sz="1200" dirty="0">
              <a:solidFill>
                <a:schemeClr val="hlink"/>
              </a:solidFill>
            </a:endParaRPr>
          </a:p>
          <a:p>
            <a:pPr>
              <a:lnSpc>
                <a:spcPct val="90000"/>
              </a:lnSpc>
              <a:buFont typeface="Wingdings" panose="05000000000000000000" pitchFamily="2" charset="2"/>
              <a:buChar char="Ø"/>
            </a:pPr>
            <a:endParaRPr lang="en-US" altLang="en-US" sz="1200" dirty="0">
              <a:solidFill>
                <a:schemeClr val="hlink"/>
              </a:solidFill>
            </a:endParaRPr>
          </a:p>
          <a:p>
            <a:pPr>
              <a:lnSpc>
                <a:spcPct val="90000"/>
              </a:lnSpc>
              <a:buFont typeface="Wingdings" panose="05000000000000000000" pitchFamily="2" charset="2"/>
              <a:buChar char="Ø"/>
            </a:pPr>
            <a:endParaRPr lang="en-US" altLang="en-US" sz="1200" dirty="0">
              <a:solidFill>
                <a:schemeClr val="hlink"/>
              </a:solidFill>
            </a:endParaRPr>
          </a:p>
          <a:p>
            <a:pPr>
              <a:lnSpc>
                <a:spcPct val="90000"/>
              </a:lnSpc>
              <a:buFont typeface="Wingdings" panose="05000000000000000000" pitchFamily="2" charset="2"/>
              <a:buChar char="Ø"/>
            </a:pPr>
            <a:endParaRPr lang="en-US" altLang="en-US" sz="1200" dirty="0">
              <a:solidFill>
                <a:schemeClr val="hlink"/>
              </a:solidFill>
            </a:endParaRPr>
          </a:p>
          <a:p>
            <a:pPr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US" altLang="en-US" sz="1200" dirty="0"/>
              <a:t>Command	-	</a:t>
            </a:r>
            <a:r>
              <a:rPr lang="en-US" altLang="en-US" sz="1200" dirty="0" err="1"/>
              <a:t>uniq</a:t>
            </a:r>
            <a:endParaRPr lang="en-US" altLang="en-US" sz="1200" dirty="0"/>
          </a:p>
          <a:p>
            <a:pPr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US" altLang="en-US" sz="1200" dirty="0"/>
              <a:t>Description 	-	</a:t>
            </a:r>
            <a:r>
              <a:rPr lang="en-US" altLang="en-US" sz="1200" dirty="0">
                <a:cs typeface="Arial" panose="020B0604020202020204" pitchFamily="34" charset="0"/>
              </a:rPr>
              <a:t>Reports unique or duplicate lines in a file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US" altLang="en-US" sz="1200" dirty="0"/>
              <a:t>Example		-         	</a:t>
            </a:r>
            <a:r>
              <a:rPr lang="en-US" altLang="en-US" sz="1200" dirty="0" err="1"/>
              <a:t>uniq</a:t>
            </a:r>
            <a:r>
              <a:rPr lang="en-US" altLang="en-US" sz="1200" dirty="0"/>
              <a:t> myfile.txt </a:t>
            </a:r>
            <a:r>
              <a:rPr lang="en-US" altLang="en-US" sz="1200" dirty="0">
                <a:solidFill>
                  <a:schemeClr val="hlink"/>
                </a:solidFill>
              </a:rPr>
              <a:t>or </a:t>
            </a:r>
            <a:r>
              <a:rPr lang="en-US" altLang="en-US" sz="1200" dirty="0"/>
              <a:t>sort –u </a:t>
            </a:r>
            <a:r>
              <a:rPr lang="en-US" altLang="en-US" sz="1200" dirty="0">
                <a:solidFill>
                  <a:schemeClr val="hlink"/>
                </a:solidFill>
              </a:rPr>
              <a:t>or</a:t>
            </a:r>
            <a:br>
              <a:rPr lang="en-US" altLang="en-US" sz="1200" dirty="0"/>
            </a:br>
            <a:r>
              <a:rPr lang="en-US" altLang="en-US" sz="1200" dirty="0"/>
              <a:t>			</a:t>
            </a:r>
            <a:r>
              <a:rPr lang="en-US" altLang="en-US" sz="1200" dirty="0" err="1"/>
              <a:t>uniq</a:t>
            </a:r>
            <a:r>
              <a:rPr lang="en-US" altLang="en-US" sz="1200" dirty="0"/>
              <a:t> –d myfile.txt </a:t>
            </a:r>
            <a:r>
              <a:rPr lang="en-US" altLang="en-US" sz="1200" dirty="0">
                <a:solidFill>
                  <a:schemeClr val="hlink"/>
                </a:solidFill>
              </a:rPr>
              <a:t>or</a:t>
            </a:r>
            <a:br>
              <a:rPr lang="en-US" altLang="en-US" sz="1200" dirty="0"/>
            </a:br>
            <a:r>
              <a:rPr lang="en-US" altLang="en-US" sz="1200" dirty="0"/>
              <a:t>			</a:t>
            </a:r>
            <a:r>
              <a:rPr lang="en-US" altLang="en-US" sz="1200" dirty="0" err="1"/>
              <a:t>uniq</a:t>
            </a:r>
            <a:r>
              <a:rPr lang="en-US" altLang="en-US" sz="1200" dirty="0"/>
              <a:t> –u myfile.txt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C5569C-E950-4DB2-8DA2-9F4915C57B70}"/>
              </a:ext>
            </a:extLst>
          </p:cNvPr>
          <p:cNvSpPr txBox="1"/>
          <p:nvPr/>
        </p:nvSpPr>
        <p:spPr>
          <a:xfrm>
            <a:off x="4121150" y="2149475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B77D05-2070-475E-8D86-6483D7F94815}"/>
              </a:ext>
            </a:extLst>
          </p:cNvPr>
          <p:cNvSpPr txBox="1"/>
          <p:nvPr/>
        </p:nvSpPr>
        <p:spPr>
          <a:xfrm>
            <a:off x="627082" y="2159000"/>
            <a:ext cx="214151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9933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cat myfile.txt</a:t>
            </a:r>
            <a:b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001I    B  1   SUMIT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002XII  D  9   MAHESH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003I    A  2   AMIT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004I    A  1   BALVINDER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005II   A  2   JAGRIT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006III  A  1   ROHIT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007II   A  1   VIRAT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008II   B  3   RAJESH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009II   B  4   ZEESHAN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662EAC-B88D-4245-9D4B-ACF840201332}"/>
              </a:ext>
            </a:extLst>
          </p:cNvPr>
          <p:cNvSpPr txBox="1"/>
          <p:nvPr/>
        </p:nvSpPr>
        <p:spPr>
          <a:xfrm>
            <a:off x="4121150" y="2130425"/>
            <a:ext cx="38354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9933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sort +0.3 -0.6 +0.8 -0.9 +0.15r -0.25r myfile.txt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004I    A  1   BALVINDER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003I    A  2   AMIT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001I    B  1   SUMIT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007II   A  1   VIRAT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005II   A  2   JAGRIT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009II   B  4   ZEESHAN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008II   B  3   RAJESH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006III  A  1   ROHIT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002XII  D  9   MAHESH</a:t>
            </a:r>
          </a:p>
        </p:txBody>
      </p:sp>
    </p:spTree>
    <p:extLst>
      <p:ext uri="{BB962C8B-B14F-4D97-AF65-F5344CB8AC3E}">
        <p14:creationId xmlns:p14="http://schemas.microsoft.com/office/powerpoint/2010/main" val="38661698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5D1CD-F81C-46A9-A276-4CACC48F5E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382" y="254223"/>
            <a:ext cx="7919460" cy="429065"/>
          </a:xfrm>
          <a:solidFill>
            <a:srgbClr val="4BCD3E"/>
          </a:solidFill>
        </p:spPr>
        <p:txBody>
          <a:bodyPr>
            <a:normAutofit/>
          </a:bodyPr>
          <a:lstStyle/>
          <a:p>
            <a:r>
              <a:rPr lang="en-US" altLang="en-US" sz="1800" b="1" dirty="0">
                <a:solidFill>
                  <a:schemeClr val="bg1"/>
                </a:solidFill>
                <a:latin typeface="Calibri body"/>
              </a:rPr>
              <a:t>UNIX COMMANDS (tar, </a:t>
            </a:r>
            <a:r>
              <a:rPr lang="en-US" altLang="en-US" sz="1800" b="1" dirty="0" err="1">
                <a:solidFill>
                  <a:schemeClr val="bg1"/>
                </a:solidFill>
                <a:latin typeface="Calibri body"/>
              </a:rPr>
              <a:t>tput</a:t>
            </a:r>
            <a:r>
              <a:rPr lang="en-US" altLang="en-US" sz="1800" b="1" dirty="0">
                <a:solidFill>
                  <a:schemeClr val="bg1"/>
                </a:solidFill>
                <a:latin typeface="Calibri body"/>
              </a:rPr>
              <a:t>, split)</a:t>
            </a:r>
            <a:endParaRPr lang="en-US" sz="1800" b="1" dirty="0">
              <a:solidFill>
                <a:schemeClr val="bg1"/>
              </a:solidFill>
              <a:latin typeface="Calibri body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4E4953-7934-454B-9848-A5FD16CD1F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22339" y="4852319"/>
            <a:ext cx="468000" cy="291181"/>
          </a:xfrm>
        </p:spPr>
        <p:txBody>
          <a:bodyPr>
            <a:normAutofit fontScale="55000" lnSpcReduction="20000"/>
          </a:bodyPr>
          <a:lstStyle/>
          <a:p>
            <a:fld id="{C60C2248-B95D-984B-A0F4-42B9A4652AA7}" type="slidenum">
              <a:rPr lang="en-US" smtClean="0"/>
              <a:pPr/>
              <a:t>54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53BC40F-02D2-4D29-B240-68BB4850746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60383" y="788334"/>
            <a:ext cx="7919460" cy="4264573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altLang="en-US" sz="1200" dirty="0"/>
              <a:t>Command	-	tar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en-US" sz="1200" dirty="0"/>
              <a:t>Description	-	</a:t>
            </a:r>
            <a:r>
              <a:rPr lang="en-US" altLang="en-US" sz="1200" dirty="0">
                <a:cs typeface="Arial" panose="020B0604020202020204" pitchFamily="34" charset="0"/>
              </a:rPr>
              <a:t>Manipulates archives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en-US" sz="1200" dirty="0"/>
              <a:t>Example		-	tar -</a:t>
            </a:r>
            <a:r>
              <a:rPr lang="en-US" altLang="en-US" sz="1200" dirty="0" err="1"/>
              <a:t>cvf</a:t>
            </a:r>
            <a:r>
              <a:rPr lang="en-US" altLang="en-US" sz="1200" dirty="0"/>
              <a:t> </a:t>
            </a:r>
            <a:r>
              <a:rPr lang="en-US" altLang="en-US" sz="1200" dirty="0" err="1"/>
              <a:t>bak</a:t>
            </a:r>
            <a:r>
              <a:rPr lang="en-US" altLang="en-US" sz="1200" dirty="0"/>
              <a:t> * </a:t>
            </a:r>
            <a:r>
              <a:rPr lang="en-US" altLang="en-US" sz="1200" dirty="0">
                <a:solidFill>
                  <a:schemeClr val="hlink"/>
                </a:solidFill>
              </a:rPr>
              <a:t>(</a:t>
            </a:r>
            <a:r>
              <a:rPr lang="en-US" altLang="en-US" sz="1200" i="1" dirty="0">
                <a:solidFill>
                  <a:schemeClr val="hlink"/>
                </a:solidFill>
              </a:rPr>
              <a:t>For taking backup)</a:t>
            </a:r>
            <a:r>
              <a:rPr lang="en-US" altLang="en-US" sz="1200" dirty="0"/>
              <a:t> </a:t>
            </a:r>
            <a:r>
              <a:rPr lang="en-US" altLang="en-US" sz="1200" dirty="0">
                <a:solidFill>
                  <a:schemeClr val="hlink"/>
                </a:solidFill>
              </a:rPr>
              <a:t>or</a:t>
            </a:r>
            <a:br>
              <a:rPr lang="en-US" altLang="en-US" sz="1200" dirty="0"/>
            </a:br>
            <a:r>
              <a:rPr lang="en-US" altLang="en-US" sz="1200" dirty="0"/>
              <a:t>			tar -</a:t>
            </a:r>
            <a:r>
              <a:rPr lang="en-US" altLang="en-US" sz="1200" dirty="0" err="1"/>
              <a:t>xvf</a:t>
            </a:r>
            <a:r>
              <a:rPr lang="en-US" altLang="en-US" sz="1200" dirty="0"/>
              <a:t> </a:t>
            </a:r>
            <a:r>
              <a:rPr lang="en-US" altLang="en-US" sz="1200" dirty="0" err="1"/>
              <a:t>bak</a:t>
            </a:r>
            <a:r>
              <a:rPr lang="en-US" altLang="en-US" sz="1200" dirty="0"/>
              <a:t>    </a:t>
            </a:r>
            <a:r>
              <a:rPr lang="en-US" altLang="en-US" sz="1200" dirty="0">
                <a:solidFill>
                  <a:schemeClr val="hlink"/>
                </a:solidFill>
              </a:rPr>
              <a:t>(</a:t>
            </a:r>
            <a:r>
              <a:rPr lang="en-US" altLang="en-US" sz="1200" i="1" dirty="0">
                <a:solidFill>
                  <a:schemeClr val="hlink"/>
                </a:solidFill>
              </a:rPr>
              <a:t>For restoring/ extraction of files)</a:t>
            </a:r>
            <a:br>
              <a:rPr lang="en-US" altLang="en-US" sz="1200" dirty="0">
                <a:solidFill>
                  <a:schemeClr val="hlink"/>
                </a:solidFill>
              </a:rPr>
            </a:br>
            <a:r>
              <a:rPr lang="en-US" altLang="en-US" sz="1200" dirty="0">
                <a:solidFill>
                  <a:schemeClr val="hlink"/>
                </a:solidFill>
              </a:rPr>
              <a:t>			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en-US" sz="1200" dirty="0"/>
              <a:t>Command	-	</a:t>
            </a:r>
            <a:r>
              <a:rPr lang="en-US" altLang="en-US" sz="1200" dirty="0" err="1"/>
              <a:t>tput</a:t>
            </a:r>
            <a:endParaRPr lang="en-US" altLang="en-US" sz="120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altLang="en-US" sz="1200" dirty="0"/>
              <a:t>Description 	-	</a:t>
            </a:r>
            <a:r>
              <a:rPr lang="en-US" altLang="en-US" sz="1200" dirty="0">
                <a:cs typeface="Arial" panose="020B0604020202020204" pitchFamily="34" charset="0"/>
              </a:rPr>
              <a:t>For Outputting Terminal Information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en-US" sz="1200" dirty="0"/>
              <a:t>Example		-         	</a:t>
            </a:r>
            <a:r>
              <a:rPr lang="en-US" altLang="en-US" sz="1200" dirty="0" err="1"/>
              <a:t>tput</a:t>
            </a:r>
            <a:r>
              <a:rPr lang="en-US" altLang="en-US" sz="1200" dirty="0"/>
              <a:t> cup 12 12;echo “</a:t>
            </a:r>
            <a:r>
              <a:rPr lang="en-US" altLang="en-US" sz="1200" dirty="0" err="1"/>
              <a:t>sumit</a:t>
            </a:r>
            <a:r>
              <a:rPr lang="en-US" altLang="en-US" sz="1200" dirty="0"/>
              <a:t>” </a:t>
            </a:r>
            <a:r>
              <a:rPr lang="en-US" altLang="en-US" sz="1200" dirty="0">
                <a:solidFill>
                  <a:schemeClr val="hlink"/>
                </a:solidFill>
              </a:rPr>
              <a:t>or</a:t>
            </a:r>
            <a:br>
              <a:rPr lang="en-US" altLang="en-US" sz="1200" dirty="0"/>
            </a:br>
            <a:r>
              <a:rPr lang="en-US" altLang="en-US" sz="1200" dirty="0"/>
              <a:t>			</a:t>
            </a:r>
            <a:r>
              <a:rPr lang="en-US" altLang="en-US" sz="1200" dirty="0" err="1"/>
              <a:t>tput</a:t>
            </a:r>
            <a:r>
              <a:rPr lang="en-US" altLang="en-US" sz="1200" dirty="0"/>
              <a:t> </a:t>
            </a:r>
            <a:r>
              <a:rPr lang="en-US" altLang="en-US" sz="1200" dirty="0" err="1"/>
              <a:t>sgr</a:t>
            </a:r>
            <a:r>
              <a:rPr lang="en-US" altLang="en-US" sz="1200" dirty="0"/>
              <a:t> 1 1;echo “</a:t>
            </a:r>
            <a:r>
              <a:rPr lang="en-US" altLang="en-US" sz="1200" dirty="0" err="1"/>
              <a:t>sumit</a:t>
            </a:r>
            <a:r>
              <a:rPr lang="en-US" altLang="en-US" sz="1200" dirty="0"/>
              <a:t>”</a:t>
            </a:r>
            <a:br>
              <a:rPr lang="en-US" altLang="en-US" sz="1200" dirty="0"/>
            </a:br>
            <a:endParaRPr lang="en-US" altLang="en-US" sz="120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altLang="en-US" sz="1200" dirty="0"/>
              <a:t>Command	-	split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en-US" sz="1200" dirty="0"/>
              <a:t>Description 	-	</a:t>
            </a:r>
            <a:r>
              <a:rPr lang="en-US" altLang="en-US" sz="1200" dirty="0">
                <a:cs typeface="Arial" panose="020B0604020202020204" pitchFamily="34" charset="0"/>
              </a:rPr>
              <a:t>Splits a file into pieces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en-US" sz="1200" dirty="0"/>
              <a:t>Example		-         	split myfile.txt			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C5569C-E950-4DB2-8DA2-9F4915C57B70}"/>
              </a:ext>
            </a:extLst>
          </p:cNvPr>
          <p:cNvSpPr txBox="1"/>
          <p:nvPr/>
        </p:nvSpPr>
        <p:spPr>
          <a:xfrm>
            <a:off x="4121150" y="2149475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835267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5D1CD-F81C-46A9-A276-4CACC48F5E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382" y="254223"/>
            <a:ext cx="7919460" cy="429065"/>
          </a:xfrm>
          <a:solidFill>
            <a:srgbClr val="4BCD3E"/>
          </a:solidFill>
        </p:spPr>
        <p:txBody>
          <a:bodyPr>
            <a:normAutofit/>
          </a:bodyPr>
          <a:lstStyle/>
          <a:p>
            <a:r>
              <a:rPr lang="en-US" altLang="en-US" sz="1800" b="1" dirty="0">
                <a:solidFill>
                  <a:schemeClr val="bg1"/>
                </a:solidFill>
                <a:latin typeface="Calibri body"/>
              </a:rPr>
              <a:t>UNIX COMMANDS (</a:t>
            </a:r>
            <a:r>
              <a:rPr lang="en-US" altLang="en-US" sz="1800" b="1" dirty="0" err="1">
                <a:solidFill>
                  <a:schemeClr val="bg1"/>
                </a:solidFill>
                <a:latin typeface="Calibri body"/>
              </a:rPr>
              <a:t>mailx</a:t>
            </a:r>
            <a:r>
              <a:rPr lang="en-US" altLang="en-US" sz="1800" b="1" dirty="0">
                <a:solidFill>
                  <a:schemeClr val="bg1"/>
                </a:solidFill>
                <a:latin typeface="Calibri body"/>
              </a:rPr>
              <a:t>, </a:t>
            </a:r>
            <a:r>
              <a:rPr lang="en-US" altLang="en-US" sz="1800" b="1" dirty="0" err="1">
                <a:solidFill>
                  <a:schemeClr val="bg1"/>
                </a:solidFill>
                <a:latin typeface="Calibri body"/>
              </a:rPr>
              <a:t>bc</a:t>
            </a:r>
            <a:r>
              <a:rPr lang="en-US" altLang="en-US" sz="1800" b="1" dirty="0">
                <a:solidFill>
                  <a:schemeClr val="bg1"/>
                </a:solidFill>
                <a:latin typeface="Calibri body"/>
              </a:rPr>
              <a:t>, uuencode)</a:t>
            </a:r>
            <a:endParaRPr lang="en-US" sz="1800" b="1" dirty="0">
              <a:solidFill>
                <a:schemeClr val="bg1"/>
              </a:solidFill>
              <a:latin typeface="Calibri body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4E4953-7934-454B-9848-A5FD16CD1F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22339" y="4852319"/>
            <a:ext cx="468000" cy="291181"/>
          </a:xfrm>
        </p:spPr>
        <p:txBody>
          <a:bodyPr>
            <a:normAutofit fontScale="55000" lnSpcReduction="20000"/>
          </a:bodyPr>
          <a:lstStyle/>
          <a:p>
            <a:fld id="{C60C2248-B95D-984B-A0F4-42B9A4652AA7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53BC40F-02D2-4D29-B240-68BB4850746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60383" y="788334"/>
            <a:ext cx="7919460" cy="4264573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altLang="en-US" sz="1200" dirty="0"/>
              <a:t>Command	-	</a:t>
            </a:r>
            <a:r>
              <a:rPr lang="en-US" altLang="en-US" sz="1200" dirty="0" err="1"/>
              <a:t>mailx</a:t>
            </a:r>
            <a:r>
              <a:rPr lang="en-US" altLang="en-US" sz="1200" dirty="0"/>
              <a:t> or mutt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en-US" sz="1200" dirty="0"/>
              <a:t>Description	-	Sends and receives mail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en-US" sz="1200" dirty="0"/>
              <a:t>Example		-	</a:t>
            </a:r>
            <a:br>
              <a:rPr lang="en-US" altLang="en-US" sz="1200" dirty="0"/>
            </a:br>
            <a:r>
              <a:rPr lang="en-US" altLang="en-US" sz="1200" dirty="0"/>
              <a:t>mail –s “Hello” sumit_chaudhuri@email.com &lt; </a:t>
            </a:r>
            <a:r>
              <a:rPr lang="en-US" altLang="en-US" sz="1200" dirty="0" err="1"/>
              <a:t>file_body</a:t>
            </a:r>
            <a:r>
              <a:rPr lang="en-US" altLang="en-US" sz="1200" dirty="0"/>
              <a:t> </a:t>
            </a:r>
            <a:r>
              <a:rPr lang="en-US" altLang="en-US" sz="1200" dirty="0">
                <a:solidFill>
                  <a:schemeClr val="hlink"/>
                </a:solidFill>
              </a:rPr>
              <a:t>or</a:t>
            </a:r>
            <a:br>
              <a:rPr lang="en-US" altLang="en-US" sz="1200" dirty="0"/>
            </a:br>
            <a:r>
              <a:rPr lang="en-US" altLang="en-US" sz="1200" dirty="0"/>
              <a:t>mail –s “Hello” sumit_chaudhuri@email.com &lt; /dev/null	 </a:t>
            </a:r>
            <a:r>
              <a:rPr lang="en-US" altLang="en-US" sz="1200" dirty="0">
                <a:solidFill>
                  <a:schemeClr val="hlink"/>
                </a:solidFill>
              </a:rPr>
              <a:t>or</a:t>
            </a:r>
            <a:r>
              <a:rPr lang="en-US" altLang="en-US" sz="1200" dirty="0"/>
              <a:t>  </a:t>
            </a:r>
            <a:br>
              <a:rPr lang="en-US" altLang="en-US" sz="1200" dirty="0"/>
            </a:br>
            <a:r>
              <a:rPr lang="en-US" altLang="en-US" sz="1200" dirty="0"/>
              <a:t>mutt –a </a:t>
            </a:r>
            <a:r>
              <a:rPr lang="en-US" altLang="en-US" sz="1200" dirty="0" err="1"/>
              <a:t>attach_file</a:t>
            </a:r>
            <a:r>
              <a:rPr lang="en-US" altLang="en-US" sz="1200" dirty="0"/>
              <a:t> –s “Hello” sumit_chaudhuri@email.com &lt; /dev/null </a:t>
            </a:r>
            <a:br>
              <a:rPr lang="en-US" altLang="en-US" sz="1200" dirty="0"/>
            </a:br>
            <a:br>
              <a:rPr lang="en-US" altLang="en-US" sz="1200" dirty="0"/>
            </a:br>
            <a:r>
              <a:rPr lang="en-US" altLang="en-US" sz="1200" dirty="0"/>
              <a:t>(cat log; uuencode log.txt log.txt) | </a:t>
            </a:r>
            <a:r>
              <a:rPr lang="en-US" altLang="en-US" sz="1200" dirty="0" err="1"/>
              <a:t>mailx</a:t>
            </a:r>
            <a:r>
              <a:rPr lang="en-US" altLang="en-US" sz="1200" dirty="0"/>
              <a:t> -s "test" sumit.</a:t>
            </a:r>
            <a:r>
              <a:rPr lang="en-US" altLang="en-US" sz="1200" err="1"/>
              <a:t>chaudhuri</a:t>
            </a:r>
            <a:r>
              <a:rPr lang="en-US" altLang="en-US" sz="1200"/>
              <a:t>@email.</a:t>
            </a:r>
            <a:r>
              <a:rPr lang="en-US" altLang="en-US" sz="1200" dirty="0"/>
              <a:t>com	</a:t>
            </a:r>
            <a:br>
              <a:rPr lang="en-US" altLang="en-US" sz="1200" dirty="0"/>
            </a:br>
            <a:r>
              <a:rPr lang="en-US" altLang="en-US" sz="1200" dirty="0"/>
              <a:t>Note : After uuencode, file name must be given two times </a:t>
            </a:r>
            <a:r>
              <a:rPr lang="en-US" altLang="en-US" sz="1200" dirty="0">
                <a:solidFill>
                  <a:schemeClr val="hlink"/>
                </a:solidFill>
              </a:rPr>
              <a:t>			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en-US" sz="1200" dirty="0"/>
              <a:t>Command	-	</a:t>
            </a:r>
            <a:r>
              <a:rPr lang="en-US" altLang="en-US" sz="1200" dirty="0" err="1"/>
              <a:t>bc</a:t>
            </a:r>
            <a:endParaRPr lang="en-US" altLang="en-US" sz="120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altLang="en-US" sz="1200" dirty="0"/>
              <a:t>Description 	-	Provides an interpreter for arbitrary-precision arithmetic language</a:t>
            </a:r>
            <a:endParaRPr lang="en-US" altLang="en-US" sz="1200" dirty="0"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altLang="en-US" sz="1200" dirty="0"/>
              <a:t>Example		-         	</a:t>
            </a:r>
            <a:r>
              <a:rPr lang="en-US" altLang="en-US" sz="1200" dirty="0" err="1"/>
              <a:t>bc</a:t>
            </a:r>
            <a:r>
              <a:rPr lang="en-US" altLang="en-US" sz="1200" dirty="0"/>
              <a:t> &lt;enter&gt;</a:t>
            </a:r>
            <a:br>
              <a:rPr lang="en-US" altLang="en-US" sz="1200" dirty="0"/>
            </a:br>
            <a:r>
              <a:rPr lang="en-US" altLang="en-US" sz="1200" dirty="0"/>
              <a:t>			3 +4 &lt;enter&gt; </a:t>
            </a:r>
            <a:r>
              <a:rPr lang="en-US" altLang="en-US" sz="1200" dirty="0">
                <a:solidFill>
                  <a:schemeClr val="hlink"/>
                </a:solidFill>
              </a:rPr>
              <a:t>or</a:t>
            </a:r>
            <a:br>
              <a:rPr lang="en-US" altLang="en-US" sz="1200" dirty="0">
                <a:solidFill>
                  <a:schemeClr val="hlink"/>
                </a:solidFill>
              </a:rPr>
            </a:br>
            <a:r>
              <a:rPr lang="en-US" altLang="en-US" sz="1200" dirty="0"/>
              <a:t>			6/2 &lt;enter&gt; </a:t>
            </a:r>
            <a:br>
              <a:rPr lang="en-US" altLang="en-US" sz="1200" dirty="0"/>
            </a:br>
            <a:endParaRPr lang="en-US" altLang="en-US" sz="1200" dirty="0"/>
          </a:p>
          <a:p>
            <a:pPr marL="0" indent="0">
              <a:buNone/>
            </a:pPr>
            <a:r>
              <a:rPr lang="en-US" altLang="en-US" sz="1200" dirty="0"/>
              <a:t>		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C5569C-E950-4DB2-8DA2-9F4915C57B70}"/>
              </a:ext>
            </a:extLst>
          </p:cNvPr>
          <p:cNvSpPr txBox="1"/>
          <p:nvPr/>
        </p:nvSpPr>
        <p:spPr>
          <a:xfrm>
            <a:off x="4121150" y="2149475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025803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5D1CD-F81C-46A9-A276-4CACC48F5E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382" y="254223"/>
            <a:ext cx="7919460" cy="429065"/>
          </a:xfrm>
          <a:solidFill>
            <a:srgbClr val="4BCD3E"/>
          </a:solidFill>
        </p:spPr>
        <p:txBody>
          <a:bodyPr>
            <a:normAutofit/>
          </a:bodyPr>
          <a:lstStyle/>
          <a:p>
            <a:r>
              <a:rPr lang="en-US" altLang="en-US" sz="1800" b="1" dirty="0">
                <a:solidFill>
                  <a:schemeClr val="bg1"/>
                </a:solidFill>
                <a:latin typeface="Calibri body"/>
              </a:rPr>
              <a:t>UNIX COMMANDS (</a:t>
            </a:r>
            <a:r>
              <a:rPr lang="en-US" altLang="en-US" sz="1800" b="1" dirty="0" err="1">
                <a:solidFill>
                  <a:schemeClr val="bg1"/>
                </a:solidFill>
                <a:latin typeface="Calibri body"/>
              </a:rPr>
              <a:t>basename</a:t>
            </a:r>
            <a:r>
              <a:rPr lang="en-US" altLang="en-US" sz="1800" b="1" dirty="0">
                <a:solidFill>
                  <a:schemeClr val="bg1"/>
                </a:solidFill>
                <a:latin typeface="Calibri body"/>
              </a:rPr>
              <a:t>, </a:t>
            </a:r>
            <a:r>
              <a:rPr lang="en-US" altLang="en-US" sz="1800" b="1" dirty="0" err="1">
                <a:solidFill>
                  <a:schemeClr val="bg1"/>
                </a:solidFill>
                <a:latin typeface="Calibri body"/>
              </a:rPr>
              <a:t>dirname</a:t>
            </a:r>
            <a:r>
              <a:rPr lang="en-US" altLang="en-US" sz="1800" b="1" dirty="0">
                <a:solidFill>
                  <a:schemeClr val="bg1"/>
                </a:solidFill>
                <a:latin typeface="Calibri body"/>
              </a:rPr>
              <a:t>, typeset)</a:t>
            </a:r>
            <a:endParaRPr lang="en-US" sz="1800" b="1" dirty="0">
              <a:solidFill>
                <a:schemeClr val="bg1"/>
              </a:solidFill>
              <a:latin typeface="Calibri body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4E4953-7934-454B-9848-A5FD16CD1F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22339" y="4852319"/>
            <a:ext cx="468000" cy="291181"/>
          </a:xfrm>
        </p:spPr>
        <p:txBody>
          <a:bodyPr>
            <a:normAutofit fontScale="55000" lnSpcReduction="20000"/>
          </a:bodyPr>
          <a:lstStyle/>
          <a:p>
            <a:fld id="{C60C2248-B95D-984B-A0F4-42B9A4652AA7}" type="slidenum">
              <a:rPr lang="en-US" smtClean="0"/>
              <a:pPr/>
              <a:t>56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53BC40F-02D2-4D29-B240-68BB4850746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60383" y="788334"/>
            <a:ext cx="7919460" cy="4264573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altLang="en-US" sz="1200" dirty="0"/>
              <a:t>Command	-	</a:t>
            </a:r>
            <a:r>
              <a:rPr lang="en-US" altLang="en-US" sz="1200" dirty="0" err="1"/>
              <a:t>basename</a:t>
            </a:r>
            <a:endParaRPr lang="en-US" altLang="en-US" sz="120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altLang="en-US" sz="1200" dirty="0"/>
              <a:t>Description 	-	</a:t>
            </a:r>
            <a:r>
              <a:rPr lang="en-US" altLang="en-US" sz="1200" dirty="0">
                <a:cs typeface="Arial" panose="020B0604020202020204" pitchFamily="34" charset="0"/>
              </a:rPr>
              <a:t>Strip directory and suffix from filenames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en-US" sz="1200" dirty="0"/>
              <a:t>Example		-         	 </a:t>
            </a:r>
            <a:br>
              <a:rPr lang="en-US" altLang="en-US" sz="1200" dirty="0"/>
            </a:br>
            <a:br>
              <a:rPr lang="en-US" altLang="en-US" sz="1200" dirty="0"/>
            </a:br>
            <a:br>
              <a:rPr lang="en-US" altLang="en-US" sz="1200" dirty="0"/>
            </a:br>
            <a:br>
              <a:rPr lang="en-US" altLang="en-US" sz="1200" dirty="0"/>
            </a:br>
            <a:endParaRPr lang="en-US" altLang="en-US" sz="120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altLang="en-US" sz="1200" dirty="0"/>
              <a:t>Command	-	</a:t>
            </a:r>
            <a:r>
              <a:rPr lang="en-US" altLang="en-US" sz="1200" dirty="0" err="1"/>
              <a:t>dirname</a:t>
            </a:r>
            <a:endParaRPr lang="en-US" altLang="en-US" sz="120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altLang="en-US" sz="1200" dirty="0"/>
              <a:t>Description 	-	</a:t>
            </a:r>
            <a:r>
              <a:rPr lang="en-US" altLang="en-US" sz="1200" dirty="0">
                <a:cs typeface="Arial" panose="020B0604020202020204" pitchFamily="34" charset="0"/>
              </a:rPr>
              <a:t>Strip last component from file name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en-US" sz="1200" dirty="0"/>
              <a:t>Example		-         	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en-US" sz="1200" dirty="0"/>
              <a:t>	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en-US" sz="1200" dirty="0"/>
              <a:t>Command	-	typeset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en-US" sz="1200" dirty="0"/>
              <a:t>Description	-	Shell built-in functions to set/get attributes and values for shell variables and functions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en-US" sz="1200" dirty="0"/>
              <a:t>Example		-	typeset –l (All upper-case characters are converted into lower-case)</a:t>
            </a:r>
            <a:br>
              <a:rPr lang="en-US" altLang="en-US" sz="1200" dirty="0"/>
            </a:br>
            <a:r>
              <a:rPr lang="en-US" altLang="en-US" sz="1200" dirty="0"/>
              <a:t>			typeset –u (All lower-case characters are converted into upper-case)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81046C6-40D5-406E-8BB0-B028FC9D9C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3487" y="1470025"/>
            <a:ext cx="3095625" cy="8572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8AC6955-819F-435A-B360-8CC3AEB092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3487" y="3213841"/>
            <a:ext cx="2962275" cy="47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31160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5D1CD-F81C-46A9-A276-4CACC48F5E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382" y="254223"/>
            <a:ext cx="7919460" cy="429065"/>
          </a:xfrm>
          <a:solidFill>
            <a:srgbClr val="4BCD3E"/>
          </a:solidFill>
        </p:spPr>
        <p:txBody>
          <a:bodyPr>
            <a:normAutofit/>
          </a:bodyPr>
          <a:lstStyle/>
          <a:p>
            <a:r>
              <a:rPr lang="en-US" altLang="en-US" sz="1800" b="1" dirty="0">
                <a:solidFill>
                  <a:schemeClr val="bg1"/>
                </a:solidFill>
                <a:latin typeface="Calibri body"/>
              </a:rPr>
              <a:t>UNIX COMMANDS (read, </a:t>
            </a:r>
            <a:r>
              <a:rPr lang="en-US" altLang="en-US" sz="1800" b="1" dirty="0" err="1">
                <a:solidFill>
                  <a:schemeClr val="bg1"/>
                </a:solidFill>
                <a:latin typeface="Calibri body"/>
              </a:rPr>
              <a:t>nohup</a:t>
            </a:r>
            <a:r>
              <a:rPr lang="en-US" altLang="en-US" sz="1800" b="1" dirty="0">
                <a:solidFill>
                  <a:schemeClr val="bg1"/>
                </a:solidFill>
                <a:latin typeface="Calibri body"/>
              </a:rPr>
              <a:t>)</a:t>
            </a:r>
            <a:endParaRPr lang="en-US" sz="1800" b="1" dirty="0">
              <a:solidFill>
                <a:schemeClr val="bg1"/>
              </a:solidFill>
              <a:latin typeface="Calibri body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4E4953-7934-454B-9848-A5FD16CD1F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22339" y="4852319"/>
            <a:ext cx="468000" cy="291181"/>
          </a:xfrm>
        </p:spPr>
        <p:txBody>
          <a:bodyPr>
            <a:normAutofit fontScale="55000" lnSpcReduction="20000"/>
          </a:bodyPr>
          <a:lstStyle/>
          <a:p>
            <a:fld id="{C60C2248-B95D-984B-A0F4-42B9A4652AA7}" type="slidenum">
              <a:rPr lang="en-US" smtClean="0"/>
              <a:pPr/>
              <a:t>57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53BC40F-02D2-4D29-B240-68BB4850746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60383" y="788334"/>
            <a:ext cx="7919460" cy="4264573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altLang="en-US" sz="1200" dirty="0"/>
              <a:t>Command	-	read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en-US" sz="1200" dirty="0"/>
              <a:t>Description 	-	Read from the standard input</a:t>
            </a:r>
            <a:endParaRPr lang="en-US" altLang="en-US" sz="1200" dirty="0"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altLang="en-US" sz="1200" dirty="0"/>
              <a:t>Example		-         	1. echo “Enter password”; </a:t>
            </a:r>
            <a:r>
              <a:rPr lang="en-US" altLang="en-US" sz="1200" b="1" dirty="0">
                <a:highlight>
                  <a:srgbClr val="FFFF00"/>
                </a:highlight>
              </a:rPr>
              <a:t>read</a:t>
            </a:r>
            <a:r>
              <a:rPr lang="en-US" altLang="en-US" sz="1200" dirty="0"/>
              <a:t> –s -p password</a:t>
            </a:r>
            <a:br>
              <a:rPr lang="en-US" altLang="en-US" sz="1200" dirty="0"/>
            </a:br>
            <a:r>
              <a:rPr lang="en-US" altLang="en-US" sz="1200" dirty="0"/>
              <a:t>			</a:t>
            </a:r>
            <a:r>
              <a:rPr lang="en-US" altLang="en-US" sz="1200" b="1" dirty="0"/>
              <a:t>Note</a:t>
            </a:r>
            <a:r>
              <a:rPr lang="en-US" altLang="en-US" sz="1200" dirty="0"/>
              <a:t>: -s means ‘do not echo input coming from a terminal’</a:t>
            </a:r>
            <a:br>
              <a:rPr lang="en-US" altLang="en-US" sz="1200" dirty="0"/>
            </a:br>
            <a:r>
              <a:rPr lang="en-US" altLang="en-US" sz="1200" dirty="0"/>
              <a:t>			          -p means ‘output the string PROMPT without a trailing newline </a:t>
            </a:r>
            <a:br>
              <a:rPr lang="en-US" altLang="en-US" sz="1200" dirty="0"/>
            </a:br>
            <a:r>
              <a:rPr lang="en-US" altLang="en-US" sz="1200" dirty="0"/>
              <a:t>			               before attempting to read’</a:t>
            </a:r>
            <a:br>
              <a:rPr lang="en-US" altLang="en-US" sz="1200" dirty="0"/>
            </a:br>
            <a:r>
              <a:rPr lang="en-US" altLang="en-US" sz="1200" dirty="0"/>
              <a:t>			2.</a:t>
            </a:r>
            <a:br>
              <a:rPr lang="en-US" altLang="en-US" sz="1200" dirty="0"/>
            </a:br>
            <a:r>
              <a:rPr lang="en-US" altLang="en-US" sz="1200" dirty="0"/>
              <a:t>			cat </a:t>
            </a:r>
            <a:r>
              <a:rPr lang="en-US" altLang="en-US" sz="1200" dirty="0" err="1"/>
              <a:t>inpfile</a:t>
            </a:r>
            <a:r>
              <a:rPr lang="en-US" altLang="en-US" sz="1200" dirty="0"/>
              <a:t>|\</a:t>
            </a:r>
            <a:br>
              <a:rPr lang="en-US" altLang="en-US" sz="1200" dirty="0"/>
            </a:br>
            <a:r>
              <a:rPr lang="en-US" altLang="en-US" sz="1200" dirty="0"/>
              <a:t>			while </a:t>
            </a:r>
            <a:r>
              <a:rPr lang="en-US" altLang="en-US" sz="1200" b="1" dirty="0">
                <a:highlight>
                  <a:srgbClr val="FFFF00"/>
                </a:highlight>
              </a:rPr>
              <a:t>read</a:t>
            </a:r>
            <a:r>
              <a:rPr lang="en-US" altLang="en-US" sz="1200" dirty="0"/>
              <a:t> LINE</a:t>
            </a:r>
            <a:br>
              <a:rPr lang="en-US" altLang="en-US" sz="1200" dirty="0"/>
            </a:br>
            <a:r>
              <a:rPr lang="en-US" altLang="en-US" sz="1200" dirty="0"/>
              <a:t>			do</a:t>
            </a:r>
            <a:br>
              <a:rPr lang="en-US" altLang="en-US" sz="1200" dirty="0"/>
            </a:br>
            <a:r>
              <a:rPr lang="en-US" altLang="en-US" sz="1200" dirty="0"/>
              <a:t>   			    echo $LINE</a:t>
            </a:r>
            <a:br>
              <a:rPr lang="en-US" altLang="en-US" sz="1200" dirty="0"/>
            </a:br>
            <a:r>
              <a:rPr lang="en-US" altLang="en-US" sz="1200" dirty="0"/>
              <a:t>			done</a:t>
            </a:r>
            <a:br>
              <a:rPr lang="en-US" altLang="en-US" sz="1200" dirty="0"/>
            </a:br>
            <a:endParaRPr lang="en-US" altLang="en-US" sz="120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altLang="en-US" sz="1200" dirty="0"/>
              <a:t>Command	-	</a:t>
            </a:r>
            <a:r>
              <a:rPr lang="en-US" altLang="en-US" sz="1200" dirty="0" err="1"/>
              <a:t>nohup</a:t>
            </a:r>
            <a:endParaRPr lang="en-US" altLang="en-US" sz="120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altLang="en-US" sz="1200" dirty="0"/>
              <a:t>Description 	-	Run a command immune to hang-ups, with output to a non-</a:t>
            </a:r>
            <a:r>
              <a:rPr lang="en-US" altLang="en-US" sz="1200" dirty="0" err="1"/>
              <a:t>tty</a:t>
            </a:r>
            <a:r>
              <a:rPr lang="en-US" altLang="en-US" sz="1200" dirty="0"/>
              <a:t>. (No Hang Up)</a:t>
            </a:r>
            <a:endParaRPr lang="en-US" altLang="en-US" sz="1200" dirty="0"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altLang="en-US" sz="1200" dirty="0"/>
              <a:t>Example		-         	</a:t>
            </a:r>
            <a:r>
              <a:rPr lang="en-US" altLang="en-US" sz="1200" dirty="0" err="1"/>
              <a:t>nohup</a:t>
            </a:r>
            <a:r>
              <a:rPr lang="en-US" altLang="en-US" sz="1200" dirty="0"/>
              <a:t> /home/production/</a:t>
            </a:r>
            <a:r>
              <a:rPr lang="en-US" altLang="en-US" sz="1200" dirty="0" err="1"/>
              <a:t>backup.ksh</a:t>
            </a:r>
            <a:r>
              <a:rPr lang="en-US" altLang="en-US" sz="1200" dirty="0"/>
              <a:t> &amp;</a:t>
            </a:r>
          </a:p>
        </p:txBody>
      </p:sp>
    </p:spTree>
    <p:extLst>
      <p:ext uri="{BB962C8B-B14F-4D97-AF65-F5344CB8AC3E}">
        <p14:creationId xmlns:p14="http://schemas.microsoft.com/office/powerpoint/2010/main" val="61634035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5D1CD-F81C-46A9-A276-4CACC48F5E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382" y="254223"/>
            <a:ext cx="7919460" cy="429065"/>
          </a:xfrm>
          <a:solidFill>
            <a:srgbClr val="4BCD3E"/>
          </a:solidFill>
        </p:spPr>
        <p:txBody>
          <a:bodyPr>
            <a:normAutofit/>
          </a:bodyPr>
          <a:lstStyle/>
          <a:p>
            <a:r>
              <a:rPr lang="en-US" altLang="en-US" sz="1800" b="1" dirty="0">
                <a:solidFill>
                  <a:schemeClr val="bg1"/>
                </a:solidFill>
                <a:latin typeface="Calibri body"/>
              </a:rPr>
              <a:t>UNIX COMMANDS (tee, expr, </a:t>
            </a:r>
            <a:r>
              <a:rPr lang="en-US" altLang="en-US" sz="1800" b="1" dirty="0" err="1">
                <a:solidFill>
                  <a:schemeClr val="bg1"/>
                </a:solidFill>
                <a:latin typeface="Calibri body"/>
              </a:rPr>
              <a:t>cal</a:t>
            </a:r>
            <a:r>
              <a:rPr lang="en-US" altLang="en-US" sz="1800" b="1" dirty="0">
                <a:solidFill>
                  <a:schemeClr val="bg1"/>
                </a:solidFill>
                <a:latin typeface="Calibri body"/>
              </a:rPr>
              <a:t>)</a:t>
            </a:r>
            <a:endParaRPr lang="en-US" sz="1800" b="1" dirty="0">
              <a:solidFill>
                <a:schemeClr val="bg1"/>
              </a:solidFill>
              <a:latin typeface="Calibri body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4E4953-7934-454B-9848-A5FD16CD1F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22339" y="4852319"/>
            <a:ext cx="468000" cy="291181"/>
          </a:xfrm>
        </p:spPr>
        <p:txBody>
          <a:bodyPr>
            <a:normAutofit fontScale="55000" lnSpcReduction="20000"/>
          </a:bodyPr>
          <a:lstStyle/>
          <a:p>
            <a:fld id="{C60C2248-B95D-984B-A0F4-42B9A4652AA7}" type="slidenum">
              <a:rPr lang="en-US" smtClean="0"/>
              <a:pPr/>
              <a:t>58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53BC40F-02D2-4D29-B240-68BB4850746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60383" y="788334"/>
            <a:ext cx="7919460" cy="4264573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altLang="en-US" sz="1200" dirty="0"/>
              <a:t>Command	-	tee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en-US" sz="1200" dirty="0"/>
              <a:t>Description 	-	Displays the output of a program and copies it into a file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en-US" sz="1200" dirty="0"/>
              <a:t>Example		-         	cat myfile.txt | tee myfile.log or</a:t>
            </a:r>
            <a:br>
              <a:rPr lang="en-US" altLang="en-US" sz="1200" dirty="0"/>
            </a:br>
            <a:r>
              <a:rPr lang="en-US" altLang="en-US" sz="1200" dirty="0"/>
              <a:t>			cat myfile.txt | tee –a myfile.log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en-US" sz="1200" dirty="0"/>
              <a:t>Command	-	expr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en-US" sz="1200" dirty="0"/>
              <a:t>Description 	-	Evaluates arguments as expressions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en-US" sz="1200" dirty="0"/>
              <a:t>Example		-         	count=`expr $count + 1` or</a:t>
            </a:r>
            <a:br>
              <a:rPr lang="en-US" altLang="en-US" sz="1200" dirty="0"/>
            </a:br>
            <a:r>
              <a:rPr lang="en-US" altLang="en-US" sz="1200" dirty="0"/>
              <a:t>			ctr=`expr $count – 1`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US" altLang="en-US" sz="1200" dirty="0"/>
              <a:t>Command	-	</a:t>
            </a:r>
            <a:r>
              <a:rPr lang="en-US" altLang="en-US" sz="1200" dirty="0" err="1"/>
              <a:t>cal</a:t>
            </a:r>
            <a:endParaRPr lang="en-US" altLang="en-US" sz="1200" dirty="0"/>
          </a:p>
          <a:p>
            <a:pPr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US" altLang="en-US" sz="1200" dirty="0"/>
              <a:t>Description	-	Displays a calendar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US" altLang="en-US" sz="1200" dirty="0"/>
              <a:t>Example		-	</a:t>
            </a:r>
            <a:r>
              <a:rPr lang="en-US" altLang="en-US" sz="1200" dirty="0" err="1"/>
              <a:t>cal</a:t>
            </a:r>
            <a:r>
              <a:rPr lang="en-US" altLang="en-US" sz="1200" dirty="0"/>
              <a:t> 01 2005 </a:t>
            </a:r>
            <a:r>
              <a:rPr lang="en-US" altLang="en-US" sz="1200" dirty="0">
                <a:solidFill>
                  <a:schemeClr val="hlink"/>
                </a:solidFill>
              </a:rPr>
              <a:t>or</a:t>
            </a:r>
            <a:br>
              <a:rPr lang="en-US" altLang="en-US" sz="1200" dirty="0">
                <a:solidFill>
                  <a:schemeClr val="hlink"/>
                </a:solidFill>
              </a:rPr>
            </a:br>
            <a:r>
              <a:rPr lang="en-US" altLang="en-US" sz="1200" dirty="0"/>
              <a:t>			</a:t>
            </a:r>
            <a:r>
              <a:rPr lang="en-US" altLang="en-US" sz="1200" dirty="0" err="1"/>
              <a:t>cal</a:t>
            </a:r>
            <a:r>
              <a:rPr lang="en-US" altLang="en-US" sz="1200" dirty="0"/>
              <a:t> 2005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51716944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5D1CD-F81C-46A9-A276-4CACC48F5E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382" y="254223"/>
            <a:ext cx="7919460" cy="429065"/>
          </a:xfrm>
          <a:solidFill>
            <a:srgbClr val="4BCD3E"/>
          </a:solidFill>
        </p:spPr>
        <p:txBody>
          <a:bodyPr>
            <a:normAutofit/>
          </a:bodyPr>
          <a:lstStyle/>
          <a:p>
            <a:r>
              <a:rPr lang="en-US" altLang="en-US" sz="1800" b="1" dirty="0">
                <a:solidFill>
                  <a:schemeClr val="bg1"/>
                </a:solidFill>
                <a:latin typeface="Calibri body"/>
              </a:rPr>
              <a:t>UNIX COMMANDS (tr, sed)</a:t>
            </a:r>
            <a:endParaRPr lang="en-US" sz="1800" b="1" dirty="0">
              <a:solidFill>
                <a:schemeClr val="bg1"/>
              </a:solidFill>
              <a:latin typeface="Calibri body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4E4953-7934-454B-9848-A5FD16CD1F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22339" y="4852319"/>
            <a:ext cx="468000" cy="291181"/>
          </a:xfrm>
        </p:spPr>
        <p:txBody>
          <a:bodyPr>
            <a:normAutofit fontScale="55000" lnSpcReduction="20000"/>
          </a:bodyPr>
          <a:lstStyle/>
          <a:p>
            <a:fld id="{C60C2248-B95D-984B-A0F4-42B9A4652AA7}" type="slidenum">
              <a:rPr lang="en-US" smtClean="0"/>
              <a:pPr/>
              <a:t>59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53BC40F-02D2-4D29-B240-68BB4850746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60383" y="788334"/>
            <a:ext cx="7919460" cy="4264573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altLang="en-US" sz="1200" dirty="0"/>
              <a:t> Command	-	tr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en-US" sz="1200" dirty="0"/>
              <a:t>Description	-	Translates characters. The tr command deletes or substitutes characters from standard </a:t>
            </a:r>
            <a:br>
              <a:rPr lang="en-US" altLang="en-US" sz="1200" dirty="0"/>
            </a:br>
            <a:r>
              <a:rPr lang="en-US" altLang="en-US" sz="1200" dirty="0"/>
              <a:t>			input and writes the result to standard output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en-US" sz="1200" dirty="0"/>
              <a:t>Example		-	tr ‘a' ‘b' &lt; myfile.txt &gt; outfile.txt  </a:t>
            </a:r>
            <a:r>
              <a:rPr lang="en-US" altLang="en-US" sz="1200" dirty="0">
                <a:solidFill>
                  <a:schemeClr val="hlink"/>
                </a:solidFill>
              </a:rPr>
              <a:t>or</a:t>
            </a:r>
            <a:br>
              <a:rPr lang="en-US" altLang="en-US" sz="1200" dirty="0">
                <a:solidFill>
                  <a:schemeClr val="hlink"/>
                </a:solidFill>
              </a:rPr>
            </a:br>
            <a:r>
              <a:rPr lang="en-US" altLang="en-US" sz="1200" dirty="0"/>
              <a:t>			tr 'a-z' 'A-Z' &lt; myfile.txt </a:t>
            </a:r>
            <a:r>
              <a:rPr lang="en-US" altLang="en-US" sz="1200" dirty="0">
                <a:solidFill>
                  <a:schemeClr val="hlink"/>
                </a:solidFill>
              </a:rPr>
              <a:t>or</a:t>
            </a:r>
            <a:br>
              <a:rPr lang="en-US" altLang="en-US" sz="1200" dirty="0"/>
            </a:br>
            <a:r>
              <a:rPr lang="en-US" altLang="en-US" sz="1200" dirty="0"/>
              <a:t>			tr –d ‘&lt;‘ &lt; myfile.txt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en-US" sz="1200" dirty="0"/>
              <a:t>Command	-	sed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en-US" sz="1200" dirty="0"/>
              <a:t>Description 	-	</a:t>
            </a:r>
            <a:r>
              <a:rPr lang="en-US" altLang="en-US" sz="1200" dirty="0">
                <a:cs typeface="Arial" panose="020B0604020202020204" pitchFamily="34" charset="0"/>
              </a:rPr>
              <a:t>Provides a stream editor. The sed command </a:t>
            </a:r>
            <a:br>
              <a:rPr lang="en-US" altLang="en-US" sz="1200" dirty="0">
                <a:cs typeface="Arial" panose="020B0604020202020204" pitchFamily="34" charset="0"/>
              </a:rPr>
            </a:br>
            <a:r>
              <a:rPr lang="en-US" altLang="en-US" sz="1200" dirty="0">
                <a:cs typeface="Arial" panose="020B0604020202020204" pitchFamily="34" charset="0"/>
              </a:rPr>
              <a:t>			modifies lines from the specified </a:t>
            </a:r>
            <a:r>
              <a:rPr lang="en-US" altLang="en-US" sz="1200" dirty="0" err="1">
                <a:cs typeface="Arial" panose="020B0604020202020204" pitchFamily="34" charset="0"/>
              </a:rPr>
              <a:t>Fileparameter</a:t>
            </a:r>
            <a:r>
              <a:rPr lang="en-US" altLang="en-US" sz="1200" dirty="0">
                <a:cs typeface="Arial" panose="020B0604020202020204" pitchFamily="34" charset="0"/>
              </a:rPr>
              <a:t> </a:t>
            </a:r>
            <a:br>
              <a:rPr lang="en-US" altLang="en-US" sz="1200" dirty="0">
                <a:cs typeface="Arial" panose="020B0604020202020204" pitchFamily="34" charset="0"/>
              </a:rPr>
            </a:br>
            <a:r>
              <a:rPr lang="en-US" altLang="en-US" sz="1200" dirty="0">
                <a:cs typeface="Arial" panose="020B0604020202020204" pitchFamily="34" charset="0"/>
              </a:rPr>
              <a:t>			according to an edit script and writes them to </a:t>
            </a:r>
            <a:br>
              <a:rPr lang="en-US" altLang="en-US" sz="1200" dirty="0">
                <a:cs typeface="Arial" panose="020B0604020202020204" pitchFamily="34" charset="0"/>
              </a:rPr>
            </a:br>
            <a:r>
              <a:rPr lang="en-US" altLang="en-US" sz="1200" dirty="0">
                <a:cs typeface="Arial" panose="020B0604020202020204" pitchFamily="34" charset="0"/>
              </a:rPr>
              <a:t>			standard output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en-US" sz="1200" dirty="0"/>
              <a:t>Example		-         	sed  "s/good/bad/g" myfile.txt &gt; outfile.txt </a:t>
            </a:r>
            <a:r>
              <a:rPr lang="en-US" altLang="en-US" sz="1200" dirty="0">
                <a:solidFill>
                  <a:schemeClr val="hlink"/>
                </a:solidFill>
              </a:rPr>
              <a:t>or</a:t>
            </a:r>
            <a:br>
              <a:rPr lang="en-US" altLang="en-US" sz="1200" dirty="0">
                <a:solidFill>
                  <a:schemeClr val="hlink"/>
                </a:solidFill>
              </a:rPr>
            </a:br>
            <a:r>
              <a:rPr lang="en-US" altLang="en-US" sz="1200" dirty="0"/>
              <a:t>			sed ‘/bad/d’ myfile.txt </a:t>
            </a:r>
            <a:r>
              <a:rPr lang="en-US" altLang="en-US" sz="1200" dirty="0">
                <a:solidFill>
                  <a:schemeClr val="hlink"/>
                </a:solidFill>
              </a:rPr>
              <a:t>or</a:t>
            </a:r>
            <a:br>
              <a:rPr lang="en-US" altLang="en-US" sz="1200" dirty="0"/>
            </a:br>
            <a:r>
              <a:rPr lang="en-US" altLang="en-US" sz="1200" dirty="0"/>
              <a:t>			sed ‘/^$/d’ myfile.txt [delete blank lines] </a:t>
            </a:r>
            <a:r>
              <a:rPr lang="en-US" altLang="en-US" sz="1200" dirty="0">
                <a:solidFill>
                  <a:schemeClr val="hlink"/>
                </a:solidFill>
              </a:rPr>
              <a:t>or</a:t>
            </a:r>
            <a:br>
              <a:rPr lang="en-US" altLang="en-US" sz="1200" dirty="0"/>
            </a:br>
            <a:r>
              <a:rPr lang="en-US" altLang="en-US" sz="1200" dirty="0"/>
              <a:t>			sed  -n ‘3,5p’ myfile.txt [ It will print line number 3</a:t>
            </a:r>
            <a:r>
              <a:rPr lang="en-US" altLang="en-US" sz="1200" baseline="30000" dirty="0"/>
              <a:t>rd</a:t>
            </a:r>
            <a:r>
              <a:rPr lang="en-US" altLang="en-US" sz="1200" dirty="0"/>
              <a:t> and fifth] </a:t>
            </a:r>
            <a:r>
              <a:rPr lang="en-US" altLang="en-US" sz="1200" dirty="0">
                <a:solidFill>
                  <a:schemeClr val="hlink"/>
                </a:solidFill>
              </a:rPr>
              <a:t>or</a:t>
            </a:r>
            <a:br>
              <a:rPr lang="en-US" altLang="en-US" sz="1200" dirty="0"/>
            </a:br>
            <a:r>
              <a:rPr lang="en-US" altLang="en-US" sz="1200" dirty="0"/>
              <a:t>			</a:t>
            </a:r>
            <a:r>
              <a:rPr lang="en-US" sz="1200" dirty="0"/>
              <a:t>sed '/^$\|^#/d' </a:t>
            </a:r>
            <a:r>
              <a:rPr lang="en-US" altLang="en-US" sz="1200" dirty="0"/>
              <a:t>myfile.txt [ It will delete blank lines and lines starting with #]</a:t>
            </a:r>
            <a:r>
              <a:rPr lang="en-US" altLang="en-US" sz="900" dirty="0"/>
              <a:t>			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altLang="en-US" sz="1200" dirty="0"/>
          </a:p>
          <a:p>
            <a:pPr>
              <a:buFont typeface="Wingdings" panose="05000000000000000000" pitchFamily="2" charset="2"/>
              <a:buChar char="Ø"/>
            </a:pPr>
            <a:endParaRPr lang="en-US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7400263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5D1CD-F81C-46A9-A276-4CACC48F5E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382" y="254223"/>
            <a:ext cx="7919460" cy="429065"/>
          </a:xfrm>
          <a:solidFill>
            <a:srgbClr val="4BCD3E"/>
          </a:solidFill>
        </p:spPr>
        <p:txBody>
          <a:bodyPr>
            <a:normAutofit/>
          </a:bodyPr>
          <a:lstStyle/>
          <a:p>
            <a:r>
              <a:rPr lang="en-US" altLang="en-US" sz="1800" b="1" dirty="0">
                <a:solidFill>
                  <a:schemeClr val="bg1"/>
                </a:solidFill>
                <a:latin typeface="Calibri body"/>
              </a:rPr>
              <a:t>HOW DOES UNIX WORK?</a:t>
            </a:r>
            <a:endParaRPr lang="en-US" sz="1800" b="1" dirty="0">
              <a:solidFill>
                <a:schemeClr val="bg1"/>
              </a:solidFill>
              <a:latin typeface="Calibri body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4E4953-7934-454B-9848-A5FD16CD1F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22339" y="4852319"/>
            <a:ext cx="468000" cy="291181"/>
          </a:xfrm>
        </p:spPr>
        <p:txBody>
          <a:bodyPr>
            <a:normAutofit fontScale="55000" lnSpcReduction="20000"/>
          </a:bodyPr>
          <a:lstStyle/>
          <a:p>
            <a:fld id="{C60C2248-B95D-984B-A0F4-42B9A4652AA7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9E0C0A-08D6-4780-8F4A-F3A7BC235CD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90528" y="793820"/>
            <a:ext cx="7919460" cy="4095457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None/>
            </a:pPr>
            <a:r>
              <a:rPr lang="en-US" altLang="en-US" sz="1400" dirty="0"/>
              <a:t>Unix has a kernel and one or more shells</a:t>
            </a:r>
          </a:p>
          <a:p>
            <a:pPr>
              <a:buFont typeface="Wingdings" panose="05000000000000000000" pitchFamily="2" charset="2"/>
              <a:buNone/>
            </a:pPr>
            <a:endParaRPr lang="en-US" altLang="en-US" sz="1400" dirty="0"/>
          </a:p>
          <a:p>
            <a:pPr>
              <a:buFont typeface="Wingdings" panose="05000000000000000000" pitchFamily="2" charset="2"/>
              <a:buNone/>
            </a:pPr>
            <a:endParaRPr lang="en-US" altLang="en-US" sz="1400" dirty="0"/>
          </a:p>
          <a:p>
            <a:pPr>
              <a:buFont typeface="Wingdings" panose="05000000000000000000" pitchFamily="2" charset="2"/>
              <a:buNone/>
            </a:pPr>
            <a:endParaRPr lang="en-US" altLang="en-US" sz="1400" dirty="0"/>
          </a:p>
          <a:p>
            <a:pPr>
              <a:buFont typeface="Wingdings" panose="05000000000000000000" pitchFamily="2" charset="2"/>
              <a:buNone/>
            </a:pPr>
            <a:endParaRPr lang="en-US" altLang="en-US" sz="1400" dirty="0"/>
          </a:p>
          <a:p>
            <a:pPr>
              <a:buFont typeface="Wingdings" panose="05000000000000000000" pitchFamily="2" charset="2"/>
              <a:buNone/>
            </a:pPr>
            <a:endParaRPr lang="en-US" altLang="en-US" sz="1400" dirty="0"/>
          </a:p>
          <a:p>
            <a:pPr>
              <a:buFont typeface="Wingdings" panose="05000000000000000000" pitchFamily="2" charset="2"/>
              <a:buNone/>
            </a:pPr>
            <a:endParaRPr lang="en-US" altLang="en-US" sz="1400" dirty="0"/>
          </a:p>
          <a:p>
            <a:pPr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en-US" altLang="en-US" sz="1200" dirty="0"/>
          </a:p>
          <a:p>
            <a:pPr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400" dirty="0"/>
              <a:t>    </a:t>
            </a:r>
          </a:p>
          <a:p>
            <a:pPr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en-US" altLang="en-US" sz="1400" dirty="0"/>
          </a:p>
          <a:p>
            <a:pPr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en-US" altLang="en-US" sz="1400" dirty="0"/>
          </a:p>
          <a:p>
            <a:pPr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400" dirty="0"/>
              <a:t>The kernel is the core of the OS; it receives tasks from the shell and performs them. The shell is the </a:t>
            </a:r>
          </a:p>
          <a:p>
            <a:pPr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400" dirty="0"/>
              <a:t>interface to the user. User gives command to the shell. Shell interprets the command and pass it to kernel </a:t>
            </a:r>
          </a:p>
          <a:p>
            <a:pPr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400" dirty="0"/>
              <a:t>with appropriate system call.</a:t>
            </a:r>
          </a:p>
          <a:p>
            <a:pPr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en-US" altLang="en-US" sz="1400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E0A94E92-0918-48EF-8A9B-0DCC3454AD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2856919"/>
              </p:ext>
            </p:extLst>
          </p:nvPr>
        </p:nvGraphicFramePr>
        <p:xfrm>
          <a:off x="504092" y="1081355"/>
          <a:ext cx="7725508" cy="29807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62754">
                  <a:extLst>
                    <a:ext uri="{9D8B030D-6E8A-4147-A177-3AD203B41FA5}">
                      <a16:colId xmlns:a16="http://schemas.microsoft.com/office/drawing/2014/main" val="1168462925"/>
                    </a:ext>
                  </a:extLst>
                </a:gridCol>
                <a:gridCol w="3862754">
                  <a:extLst>
                    <a:ext uri="{9D8B030D-6E8A-4147-A177-3AD203B41FA5}">
                      <a16:colId xmlns:a16="http://schemas.microsoft.com/office/drawing/2014/main" val="37209137"/>
                    </a:ext>
                  </a:extLst>
                </a:gridCol>
              </a:tblGrid>
              <a:tr h="2980789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4415606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891E03C1-3710-49B9-95AB-1F69E19B32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091" y="1081356"/>
            <a:ext cx="2801817" cy="296771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E3ECA4D-5224-441F-8406-19A3CCF5CC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8818" y="970823"/>
            <a:ext cx="3028247" cy="3039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79756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5D1CD-F81C-46A9-A276-4CACC48F5E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382" y="89123"/>
            <a:ext cx="7919460" cy="429065"/>
          </a:xfrm>
          <a:solidFill>
            <a:srgbClr val="4BCD3E"/>
          </a:solidFill>
        </p:spPr>
        <p:txBody>
          <a:bodyPr>
            <a:normAutofit/>
          </a:bodyPr>
          <a:lstStyle/>
          <a:p>
            <a:pPr algn="ctr"/>
            <a:r>
              <a:rPr lang="en-US" altLang="en-US" sz="1800" b="1" dirty="0">
                <a:solidFill>
                  <a:schemeClr val="bg1"/>
                </a:solidFill>
                <a:latin typeface="Calibri body"/>
              </a:rPr>
              <a:t>UNIX COMMANDS (crontab)</a:t>
            </a:r>
            <a:endParaRPr lang="en-US" sz="1800" b="1" dirty="0">
              <a:solidFill>
                <a:schemeClr val="bg1"/>
              </a:solidFill>
              <a:latin typeface="Calibri body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4E4953-7934-454B-9848-A5FD16CD1F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22339" y="4852319"/>
            <a:ext cx="468000" cy="291181"/>
          </a:xfrm>
        </p:spPr>
        <p:txBody>
          <a:bodyPr>
            <a:normAutofit fontScale="55000" lnSpcReduction="20000"/>
          </a:bodyPr>
          <a:lstStyle/>
          <a:p>
            <a:fld id="{C60C2248-B95D-984B-A0F4-42B9A4652AA7}" type="slidenum">
              <a:rPr lang="en-US" smtClean="0"/>
              <a:pPr/>
              <a:t>60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53BC40F-02D2-4D29-B240-68BB4850746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90525" y="538163"/>
            <a:ext cx="7919460" cy="4400550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altLang="en-US" sz="1200" dirty="0"/>
              <a:t> Command	-	crontab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en-US" sz="1200" dirty="0"/>
              <a:t>Description	-	A </a:t>
            </a:r>
            <a:r>
              <a:rPr lang="en-US" altLang="en-US" sz="1200" dirty="0" err="1"/>
              <a:t>cron</a:t>
            </a:r>
            <a:r>
              <a:rPr lang="en-US" altLang="en-US" sz="1200" dirty="0"/>
              <a:t> job is a command run by the </a:t>
            </a:r>
            <a:r>
              <a:rPr lang="en-US" altLang="en-US" sz="1200" dirty="0" err="1"/>
              <a:t>cron</a:t>
            </a:r>
            <a:r>
              <a:rPr lang="en-US" altLang="en-US" sz="1200" dirty="0"/>
              <a:t> daemon at regularly scheduled intervals</a:t>
            </a:r>
          </a:p>
          <a:p>
            <a:pPr marL="0" indent="0">
              <a:buNone/>
            </a:pPr>
            <a:r>
              <a:rPr lang="en-US" altLang="en-US" sz="1200" dirty="0"/>
              <a:t>		</a:t>
            </a:r>
          </a:p>
          <a:p>
            <a:pPr marL="0" indent="0">
              <a:buNone/>
            </a:pPr>
            <a:endParaRPr lang="en-US" altLang="en-US" sz="1200" dirty="0"/>
          </a:p>
          <a:p>
            <a:pPr marL="0" indent="0">
              <a:buNone/>
            </a:pPr>
            <a:endParaRPr lang="en-US" altLang="en-US" sz="1200" dirty="0"/>
          </a:p>
          <a:p>
            <a:pPr marL="0" indent="0">
              <a:buNone/>
            </a:pPr>
            <a:endParaRPr lang="en-US" altLang="en-US" sz="1200" dirty="0"/>
          </a:p>
          <a:p>
            <a:pPr marL="0" indent="0">
              <a:buNone/>
            </a:pPr>
            <a:br>
              <a:rPr lang="en-US" altLang="en-US" sz="1200" dirty="0"/>
            </a:br>
            <a:endParaRPr lang="en-US" altLang="en-US" sz="1200" dirty="0"/>
          </a:p>
          <a:p>
            <a:pPr marL="0" indent="0">
              <a:buNone/>
            </a:pPr>
            <a:r>
              <a:rPr lang="en-US" altLang="en-US" sz="1200" dirty="0"/>
              <a:t>	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en-US" sz="1200" dirty="0"/>
              <a:t>Example 	-	 35 * * * * updated</a:t>
            </a:r>
            <a:br>
              <a:rPr lang="en-US" altLang="en-US" sz="1200" dirty="0"/>
            </a:br>
            <a:r>
              <a:rPr lang="en-US" altLang="en-US" sz="1200" dirty="0"/>
              <a:t>			[ To run the </a:t>
            </a:r>
            <a:r>
              <a:rPr lang="en-US" altLang="en-US" sz="1200" dirty="0" err="1"/>
              <a:t>updatedb</a:t>
            </a:r>
            <a:r>
              <a:rPr lang="en-US" altLang="en-US" sz="1200" dirty="0"/>
              <a:t> command 35 minutes past every hour. ]</a:t>
            </a:r>
          </a:p>
          <a:p>
            <a:pPr marL="0" indent="0">
              <a:buNone/>
            </a:pPr>
            <a:r>
              <a:rPr lang="en-US" altLang="en-US" sz="1200" dirty="0"/>
              <a:t>			</a:t>
            </a:r>
            <a:r>
              <a:rPr lang="de-DE" altLang="en-US" sz="1200" dirty="0"/>
              <a:t> 00 14 10 3,6,9,12 * /usr/local/bin/diskusage.sh </a:t>
            </a:r>
            <a:br>
              <a:rPr lang="en-US" altLang="en-US" sz="1200" dirty="0"/>
            </a:br>
            <a:r>
              <a:rPr lang="en-US" altLang="en-US" sz="1200" dirty="0"/>
              <a:t>			[ To execute /usr/diskusage.sh at 2:00 PM on 10th of March, Jun, Sep and Dec. ]</a:t>
            </a:r>
          </a:p>
          <a:p>
            <a:pPr marL="0" indent="0">
              <a:buNone/>
            </a:pPr>
            <a:r>
              <a:rPr lang="en-US" altLang="en-US" sz="1200" dirty="0"/>
              <a:t>			 00 21 * * </a:t>
            </a:r>
            <a:r>
              <a:rPr lang="en-US" altLang="en-US" sz="1200" dirty="0" err="1"/>
              <a:t>Mon,Wed,Fri</a:t>
            </a:r>
            <a:r>
              <a:rPr lang="en-US" altLang="en-US" sz="1200" dirty="0"/>
              <a:t> /usr/local/bin/diskusage.sh</a:t>
            </a:r>
            <a:br>
              <a:rPr lang="en-US" altLang="en-US" sz="1200" dirty="0"/>
            </a:br>
            <a:r>
              <a:rPr lang="en-US" altLang="en-US" sz="1200" dirty="0"/>
              <a:t>			[ To execute the above script at 9.00 PM every Monday, Wednesday, Friday ]</a:t>
            </a:r>
          </a:p>
          <a:p>
            <a:pPr marL="0" indent="0">
              <a:buNone/>
            </a:pPr>
            <a:r>
              <a:rPr lang="en-US" altLang="en-US" sz="1200" dirty="0"/>
              <a:t>			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altLang="en-US" sz="1200" dirty="0"/>
          </a:p>
          <a:p>
            <a:pPr>
              <a:buFont typeface="Wingdings" panose="05000000000000000000" pitchFamily="2" charset="2"/>
              <a:buChar char="Ø"/>
            </a:pPr>
            <a:endParaRPr lang="en-US" altLang="en-US" sz="1200" dirty="0"/>
          </a:p>
        </p:txBody>
      </p:sp>
      <p:pic>
        <p:nvPicPr>
          <p:cNvPr id="1026" name="Picture 2" descr="Crontab in Linux: Job Scheduling EXAMPLES">
            <a:extLst>
              <a:ext uri="{FF2B5EF4-FFF2-40B4-BE49-F238E27FC236}">
                <a16:creationId xmlns:a16="http://schemas.microsoft.com/office/drawing/2014/main" id="{4BA0FEB9-9EDE-4385-9ABC-87EC05332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8261" y="1138512"/>
            <a:ext cx="4577390" cy="2175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9A3117C-A215-4099-BB98-313D95177554}"/>
              </a:ext>
            </a:extLst>
          </p:cNvPr>
          <p:cNvSpPr txBox="1"/>
          <p:nvPr/>
        </p:nvSpPr>
        <p:spPr>
          <a:xfrm>
            <a:off x="542877" y="1341438"/>
            <a:ext cx="15621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crontab –l</a:t>
            </a:r>
          </a:p>
          <a:p>
            <a:r>
              <a:rPr lang="en-US" dirty="0"/>
              <a:t>crontab –e</a:t>
            </a:r>
            <a:br>
              <a:rPr lang="en-US" dirty="0"/>
            </a:br>
            <a:r>
              <a:rPr lang="en-US" dirty="0"/>
              <a:t>crontab -r</a:t>
            </a:r>
          </a:p>
        </p:txBody>
      </p:sp>
    </p:spTree>
    <p:extLst>
      <p:ext uri="{BB962C8B-B14F-4D97-AF65-F5344CB8AC3E}">
        <p14:creationId xmlns:p14="http://schemas.microsoft.com/office/powerpoint/2010/main" val="361600834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5D1CD-F81C-46A9-A276-4CACC48F5E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382" y="254223"/>
            <a:ext cx="7919460" cy="429065"/>
          </a:xfrm>
          <a:solidFill>
            <a:srgbClr val="4BCD3E"/>
          </a:solidFill>
        </p:spPr>
        <p:txBody>
          <a:bodyPr>
            <a:normAutofit/>
          </a:bodyPr>
          <a:lstStyle/>
          <a:p>
            <a:pPr algn="ctr"/>
            <a:r>
              <a:rPr lang="en-US" altLang="en-US" sz="1800" b="1" dirty="0">
                <a:solidFill>
                  <a:schemeClr val="bg1"/>
                </a:solidFill>
                <a:latin typeface="Calibri body"/>
              </a:rPr>
              <a:t>Awk (</a:t>
            </a:r>
            <a:r>
              <a:rPr lang="en-US" altLang="en-US" sz="1800" b="1" dirty="0" err="1">
                <a:solidFill>
                  <a:schemeClr val="bg1"/>
                </a:solidFill>
                <a:latin typeface="Calibri body"/>
              </a:rPr>
              <a:t>Aho</a:t>
            </a:r>
            <a:r>
              <a:rPr lang="en-US" altLang="en-US" sz="1800" b="1" dirty="0">
                <a:solidFill>
                  <a:schemeClr val="bg1"/>
                </a:solidFill>
                <a:latin typeface="Calibri body"/>
              </a:rPr>
              <a:t>, Weinberger and Kernighan)</a:t>
            </a:r>
            <a:endParaRPr lang="en-US" sz="1800" b="1" dirty="0">
              <a:solidFill>
                <a:schemeClr val="bg1"/>
              </a:solidFill>
              <a:latin typeface="Calibri body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4E4953-7934-454B-9848-A5FD16CD1F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22339" y="4852319"/>
            <a:ext cx="468000" cy="291181"/>
          </a:xfrm>
        </p:spPr>
        <p:txBody>
          <a:bodyPr>
            <a:normAutofit fontScale="55000" lnSpcReduction="20000"/>
          </a:bodyPr>
          <a:lstStyle/>
          <a:p>
            <a:fld id="{C60C2248-B95D-984B-A0F4-42B9A4652AA7}" type="slidenum">
              <a:rPr lang="en-US" smtClean="0"/>
              <a:pPr/>
              <a:t>61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53BC40F-02D2-4D29-B240-68BB4850746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60383" y="788334"/>
            <a:ext cx="7919460" cy="4264573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US" altLang="en-US" sz="1200" dirty="0"/>
              <a:t>Some useful commands/ tips using awk to get desired output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US" altLang="en-US" sz="1200" dirty="0"/>
              <a:t>Suppose file myfile.txt contains</a:t>
            </a:r>
            <a:br>
              <a:rPr lang="en-US" altLang="en-US" sz="1200" dirty="0"/>
            </a:br>
            <a:r>
              <a:rPr lang="en-US" altLang="en-US" sz="1200" dirty="0">
                <a:solidFill>
                  <a:schemeClr val="accent2"/>
                </a:solidFill>
              </a:rPr>
              <a:t>1 </a:t>
            </a:r>
            <a:r>
              <a:rPr lang="en-US" altLang="en-US" sz="1200" dirty="0" err="1">
                <a:solidFill>
                  <a:schemeClr val="accent2"/>
                </a:solidFill>
              </a:rPr>
              <a:t>sumit</a:t>
            </a:r>
            <a:r>
              <a:rPr lang="en-US" altLang="en-US" sz="1200" dirty="0">
                <a:solidFill>
                  <a:schemeClr val="accent2"/>
                </a:solidFill>
              </a:rPr>
              <a:t> </a:t>
            </a:r>
            <a:r>
              <a:rPr lang="en-US" altLang="en-US" sz="1200" dirty="0" err="1">
                <a:solidFill>
                  <a:schemeClr val="accent2"/>
                </a:solidFill>
              </a:rPr>
              <a:t>chaudhuri</a:t>
            </a:r>
            <a:br>
              <a:rPr lang="en-US" altLang="en-US" sz="1200" dirty="0">
                <a:solidFill>
                  <a:schemeClr val="accent2"/>
                </a:solidFill>
              </a:rPr>
            </a:br>
            <a:r>
              <a:rPr lang="en-US" altLang="en-US" sz="1200" dirty="0">
                <a:solidFill>
                  <a:schemeClr val="accent2"/>
                </a:solidFill>
              </a:rPr>
              <a:t>2 </a:t>
            </a:r>
            <a:r>
              <a:rPr lang="en-US" altLang="en-US" sz="1200" dirty="0" err="1">
                <a:solidFill>
                  <a:schemeClr val="accent2"/>
                </a:solidFill>
              </a:rPr>
              <a:t>kunjal</a:t>
            </a:r>
            <a:r>
              <a:rPr lang="en-US" altLang="en-US" sz="1200" dirty="0">
                <a:solidFill>
                  <a:schemeClr val="accent2"/>
                </a:solidFill>
              </a:rPr>
              <a:t> </a:t>
            </a:r>
            <a:r>
              <a:rPr lang="en-US" altLang="en-US" sz="1200" dirty="0" err="1">
                <a:solidFill>
                  <a:schemeClr val="accent2"/>
                </a:solidFill>
              </a:rPr>
              <a:t>joshi</a:t>
            </a:r>
            <a:br>
              <a:rPr lang="en-US" altLang="en-US" sz="1200" dirty="0">
                <a:solidFill>
                  <a:schemeClr val="accent2"/>
                </a:solidFill>
              </a:rPr>
            </a:br>
            <a:r>
              <a:rPr lang="en-US" altLang="en-US" sz="1200" dirty="0">
                <a:solidFill>
                  <a:schemeClr val="accent2"/>
                </a:solidFill>
              </a:rPr>
              <a:t>3 </a:t>
            </a:r>
            <a:r>
              <a:rPr lang="en-US" altLang="en-US" sz="1200" dirty="0" err="1">
                <a:solidFill>
                  <a:schemeClr val="accent2"/>
                </a:solidFill>
              </a:rPr>
              <a:t>rajesh</a:t>
            </a:r>
            <a:r>
              <a:rPr lang="en-US" altLang="en-US" sz="1200" dirty="0">
                <a:solidFill>
                  <a:schemeClr val="accent2"/>
                </a:solidFill>
              </a:rPr>
              <a:t> </a:t>
            </a:r>
            <a:r>
              <a:rPr lang="en-US" altLang="en-US" sz="1200" dirty="0" err="1">
                <a:solidFill>
                  <a:schemeClr val="accent2"/>
                </a:solidFill>
              </a:rPr>
              <a:t>pandey</a:t>
            </a:r>
            <a:endParaRPr lang="en-US" altLang="en-US" sz="1200" dirty="0">
              <a:solidFill>
                <a:schemeClr val="accent2"/>
              </a:solidFill>
            </a:endParaRPr>
          </a:p>
          <a:p>
            <a:pPr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US" altLang="en-US" sz="1200" dirty="0"/>
              <a:t>awk '/</a:t>
            </a:r>
            <a:r>
              <a:rPr lang="en-US" altLang="en-US" sz="1200" dirty="0" err="1"/>
              <a:t>sumit</a:t>
            </a:r>
            <a:r>
              <a:rPr lang="en-US" altLang="en-US" sz="1200" dirty="0"/>
              <a:t>/‘ myfile.txt</a:t>
            </a:r>
            <a:br>
              <a:rPr lang="en-US" altLang="en-US" sz="1200" dirty="0"/>
            </a:br>
            <a:r>
              <a:rPr lang="en-US" altLang="en-US" sz="1200" dirty="0">
                <a:solidFill>
                  <a:schemeClr val="hlink"/>
                </a:solidFill>
              </a:rPr>
              <a:t>output</a:t>
            </a:r>
            <a:br>
              <a:rPr lang="en-US" altLang="en-US" sz="1200" dirty="0">
                <a:solidFill>
                  <a:schemeClr val="hlink"/>
                </a:solidFill>
              </a:rPr>
            </a:br>
            <a:r>
              <a:rPr lang="en-US" altLang="en-US" sz="1200" dirty="0">
                <a:solidFill>
                  <a:schemeClr val="hlink"/>
                </a:solidFill>
              </a:rPr>
              <a:t>	</a:t>
            </a:r>
            <a:r>
              <a:rPr lang="en-US" altLang="en-US" sz="1200" dirty="0">
                <a:solidFill>
                  <a:schemeClr val="accent2"/>
                </a:solidFill>
              </a:rPr>
              <a:t>1 </a:t>
            </a:r>
            <a:r>
              <a:rPr lang="en-US" altLang="en-US" sz="1200" dirty="0" err="1">
                <a:solidFill>
                  <a:schemeClr val="accent2"/>
                </a:solidFill>
              </a:rPr>
              <a:t>sumit</a:t>
            </a:r>
            <a:r>
              <a:rPr lang="en-US" altLang="en-US" sz="1200" dirty="0">
                <a:solidFill>
                  <a:schemeClr val="accent2"/>
                </a:solidFill>
              </a:rPr>
              <a:t> </a:t>
            </a:r>
            <a:r>
              <a:rPr lang="en-US" altLang="en-US" sz="1200" dirty="0" err="1">
                <a:solidFill>
                  <a:schemeClr val="accent2"/>
                </a:solidFill>
              </a:rPr>
              <a:t>chaudhuri</a:t>
            </a:r>
            <a:endParaRPr lang="en-US" altLang="en-US" sz="1200" dirty="0"/>
          </a:p>
          <a:p>
            <a:pPr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US" altLang="en-US" sz="1200" dirty="0"/>
              <a:t>awk '{print $2 " " $3}‘ myfile.txt </a:t>
            </a:r>
            <a:br>
              <a:rPr lang="en-US" altLang="en-US" sz="1200" dirty="0"/>
            </a:br>
            <a:r>
              <a:rPr lang="en-US" altLang="en-US" sz="1200" dirty="0">
                <a:solidFill>
                  <a:schemeClr val="hlink"/>
                </a:solidFill>
              </a:rPr>
              <a:t>output</a:t>
            </a:r>
            <a:br>
              <a:rPr lang="en-US" altLang="en-US" sz="1200" dirty="0">
                <a:solidFill>
                  <a:schemeClr val="hlink"/>
                </a:solidFill>
              </a:rPr>
            </a:br>
            <a:r>
              <a:rPr lang="en-US" altLang="en-US" sz="1200" dirty="0">
                <a:solidFill>
                  <a:schemeClr val="hlink"/>
                </a:solidFill>
              </a:rPr>
              <a:t>	</a:t>
            </a:r>
            <a:r>
              <a:rPr lang="en-US" altLang="en-US" sz="1200" dirty="0" err="1">
                <a:solidFill>
                  <a:schemeClr val="accent2"/>
                </a:solidFill>
              </a:rPr>
              <a:t>sumit</a:t>
            </a:r>
            <a:r>
              <a:rPr lang="en-US" altLang="en-US" sz="1200" dirty="0">
                <a:solidFill>
                  <a:schemeClr val="accent2"/>
                </a:solidFill>
              </a:rPr>
              <a:t> </a:t>
            </a:r>
            <a:r>
              <a:rPr lang="en-US" altLang="en-US" sz="1200" dirty="0" err="1">
                <a:solidFill>
                  <a:schemeClr val="accent2"/>
                </a:solidFill>
              </a:rPr>
              <a:t>chaudhuri</a:t>
            </a:r>
            <a:br>
              <a:rPr lang="en-US" altLang="en-US" sz="1200" dirty="0">
                <a:solidFill>
                  <a:schemeClr val="accent2"/>
                </a:solidFill>
              </a:rPr>
            </a:br>
            <a:r>
              <a:rPr lang="en-US" altLang="en-US" sz="1200" dirty="0">
                <a:solidFill>
                  <a:schemeClr val="accent2"/>
                </a:solidFill>
              </a:rPr>
              <a:t>	</a:t>
            </a:r>
            <a:r>
              <a:rPr lang="en-US" altLang="en-US" sz="1200" dirty="0" err="1">
                <a:solidFill>
                  <a:schemeClr val="accent2"/>
                </a:solidFill>
              </a:rPr>
              <a:t>kunjal</a:t>
            </a:r>
            <a:r>
              <a:rPr lang="en-US" altLang="en-US" sz="1200" dirty="0">
                <a:solidFill>
                  <a:schemeClr val="accent2"/>
                </a:solidFill>
              </a:rPr>
              <a:t> </a:t>
            </a:r>
            <a:r>
              <a:rPr lang="en-US" altLang="en-US" sz="1200" dirty="0" err="1">
                <a:solidFill>
                  <a:schemeClr val="accent2"/>
                </a:solidFill>
              </a:rPr>
              <a:t>joshi</a:t>
            </a:r>
            <a:br>
              <a:rPr lang="en-US" altLang="en-US" sz="1200" dirty="0">
                <a:solidFill>
                  <a:schemeClr val="accent2"/>
                </a:solidFill>
              </a:rPr>
            </a:br>
            <a:r>
              <a:rPr lang="en-US" altLang="en-US" sz="1200" dirty="0">
                <a:solidFill>
                  <a:schemeClr val="accent2"/>
                </a:solidFill>
              </a:rPr>
              <a:t>	</a:t>
            </a:r>
            <a:r>
              <a:rPr lang="en-US" altLang="en-US" sz="1200" dirty="0" err="1">
                <a:solidFill>
                  <a:schemeClr val="accent2"/>
                </a:solidFill>
              </a:rPr>
              <a:t>rajesh</a:t>
            </a:r>
            <a:r>
              <a:rPr lang="en-US" altLang="en-US" sz="1200" dirty="0">
                <a:solidFill>
                  <a:schemeClr val="accent2"/>
                </a:solidFill>
              </a:rPr>
              <a:t> </a:t>
            </a:r>
            <a:r>
              <a:rPr lang="en-US" altLang="en-US" sz="1200" dirty="0" err="1">
                <a:solidFill>
                  <a:schemeClr val="accent2"/>
                </a:solidFill>
              </a:rPr>
              <a:t>pandey</a:t>
            </a:r>
            <a:endParaRPr lang="en-US" altLang="en-US" sz="1200" dirty="0">
              <a:solidFill>
                <a:schemeClr val="accent2"/>
              </a:solidFill>
            </a:endParaRPr>
          </a:p>
          <a:p>
            <a:pPr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US" altLang="en-US" sz="1200" dirty="0"/>
              <a:t>awk '{print </a:t>
            </a:r>
            <a:r>
              <a:rPr lang="en-US" altLang="en-US" sz="1200" dirty="0" err="1"/>
              <a:t>substr</a:t>
            </a:r>
            <a:r>
              <a:rPr lang="en-US" altLang="en-US" sz="1200" dirty="0"/>
              <a:t> ($0,3,4)}’ myfile.txt</a:t>
            </a:r>
            <a:br>
              <a:rPr lang="en-US" altLang="en-US" sz="1200" dirty="0"/>
            </a:br>
            <a:r>
              <a:rPr lang="en-US" altLang="en-US" sz="1200" dirty="0">
                <a:solidFill>
                  <a:schemeClr val="hlink"/>
                </a:solidFill>
              </a:rPr>
              <a:t>output</a:t>
            </a:r>
            <a:br>
              <a:rPr lang="en-US" altLang="en-US" sz="1200" dirty="0">
                <a:solidFill>
                  <a:schemeClr val="hlink"/>
                </a:solidFill>
              </a:rPr>
            </a:br>
            <a:r>
              <a:rPr lang="en-US" altLang="en-US" sz="1200" dirty="0">
                <a:solidFill>
                  <a:schemeClr val="hlink"/>
                </a:solidFill>
              </a:rPr>
              <a:t>	</a:t>
            </a:r>
            <a:r>
              <a:rPr lang="en-US" altLang="en-US" sz="1200" dirty="0">
                <a:solidFill>
                  <a:schemeClr val="accent2"/>
                </a:solidFill>
              </a:rPr>
              <a:t>sumi </a:t>
            </a:r>
            <a:br>
              <a:rPr lang="en-US" altLang="en-US" sz="1200" dirty="0">
                <a:solidFill>
                  <a:schemeClr val="accent2"/>
                </a:solidFill>
              </a:rPr>
            </a:br>
            <a:r>
              <a:rPr lang="en-US" altLang="en-US" sz="1200" dirty="0">
                <a:solidFill>
                  <a:schemeClr val="accent2"/>
                </a:solidFill>
              </a:rPr>
              <a:t>	</a:t>
            </a:r>
            <a:r>
              <a:rPr lang="en-US" altLang="en-US" sz="1200" dirty="0" err="1">
                <a:solidFill>
                  <a:schemeClr val="accent2"/>
                </a:solidFill>
              </a:rPr>
              <a:t>kunj</a:t>
            </a:r>
            <a:br>
              <a:rPr lang="en-US" altLang="en-US" sz="1200" dirty="0">
                <a:solidFill>
                  <a:schemeClr val="accent2"/>
                </a:solidFill>
              </a:rPr>
            </a:br>
            <a:r>
              <a:rPr lang="en-US" altLang="en-US" sz="1200" dirty="0">
                <a:solidFill>
                  <a:schemeClr val="accent2"/>
                </a:solidFill>
              </a:rPr>
              <a:t>	</a:t>
            </a:r>
            <a:r>
              <a:rPr lang="en-US" altLang="en-US" sz="1200" dirty="0" err="1">
                <a:solidFill>
                  <a:schemeClr val="accent2"/>
                </a:solidFill>
              </a:rPr>
              <a:t>raje</a:t>
            </a:r>
            <a:endParaRPr lang="en-US" altLang="en-US" sz="12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014791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5D1CD-F81C-46A9-A276-4CACC48F5E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382" y="254223"/>
            <a:ext cx="7919460" cy="429065"/>
          </a:xfrm>
          <a:solidFill>
            <a:srgbClr val="4BCD3E"/>
          </a:solidFill>
        </p:spPr>
        <p:txBody>
          <a:bodyPr>
            <a:normAutofit/>
          </a:bodyPr>
          <a:lstStyle/>
          <a:p>
            <a:pPr algn="ctr"/>
            <a:r>
              <a:rPr lang="en-US" altLang="en-US" sz="1800" b="1" dirty="0">
                <a:solidFill>
                  <a:schemeClr val="bg1"/>
                </a:solidFill>
                <a:latin typeface="Calibri body"/>
              </a:rPr>
              <a:t>Awk (</a:t>
            </a:r>
            <a:r>
              <a:rPr lang="en-US" altLang="en-US" sz="1800" b="1" dirty="0" err="1">
                <a:solidFill>
                  <a:schemeClr val="bg1"/>
                </a:solidFill>
                <a:latin typeface="Calibri body"/>
              </a:rPr>
              <a:t>Aho</a:t>
            </a:r>
            <a:r>
              <a:rPr lang="en-US" altLang="en-US" sz="1800" b="1" dirty="0">
                <a:solidFill>
                  <a:schemeClr val="bg1"/>
                </a:solidFill>
                <a:latin typeface="Calibri body"/>
              </a:rPr>
              <a:t>, Weinberger and Kernighan)                       </a:t>
            </a:r>
            <a:r>
              <a:rPr lang="en-US" altLang="en-US" sz="1800" b="1" dirty="0" err="1">
                <a:solidFill>
                  <a:schemeClr val="bg1"/>
                </a:solidFill>
                <a:latin typeface="Calibri body"/>
              </a:rPr>
              <a:t>Cont</a:t>
            </a:r>
            <a:r>
              <a:rPr lang="en-US" altLang="en-US" sz="1800" b="1" dirty="0">
                <a:solidFill>
                  <a:schemeClr val="bg1"/>
                </a:solidFill>
                <a:latin typeface="Calibri body"/>
              </a:rPr>
              <a:t>…</a:t>
            </a:r>
            <a:endParaRPr lang="en-US" sz="1800" b="1" dirty="0">
              <a:solidFill>
                <a:schemeClr val="bg1"/>
              </a:solidFill>
              <a:latin typeface="Calibri body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4E4953-7934-454B-9848-A5FD16CD1F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22339" y="4852319"/>
            <a:ext cx="468000" cy="291181"/>
          </a:xfrm>
        </p:spPr>
        <p:txBody>
          <a:bodyPr>
            <a:normAutofit fontScale="55000" lnSpcReduction="20000"/>
          </a:bodyPr>
          <a:lstStyle/>
          <a:p>
            <a:fld id="{C60C2248-B95D-984B-A0F4-42B9A4652AA7}" type="slidenum">
              <a:rPr lang="en-US" smtClean="0"/>
              <a:pPr/>
              <a:t>62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53BC40F-02D2-4D29-B240-68BB4850746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60383" y="788334"/>
            <a:ext cx="7919460" cy="4264573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altLang="en-US" sz="1200" dirty="0"/>
              <a:t>awk '{print length($0)}‘ myfile.txt</a:t>
            </a:r>
            <a:br>
              <a:rPr lang="en-US" altLang="en-US" sz="1200" dirty="0"/>
            </a:br>
            <a:r>
              <a:rPr lang="en-US" altLang="en-US" sz="1200" dirty="0">
                <a:solidFill>
                  <a:schemeClr val="hlink"/>
                </a:solidFill>
              </a:rPr>
              <a:t>output</a:t>
            </a:r>
            <a:br>
              <a:rPr lang="en-US" altLang="en-US" sz="1200" dirty="0">
                <a:solidFill>
                  <a:schemeClr val="hlink"/>
                </a:solidFill>
              </a:rPr>
            </a:br>
            <a:r>
              <a:rPr lang="en-US" altLang="en-US" sz="1200" dirty="0">
                <a:solidFill>
                  <a:schemeClr val="hlink"/>
                </a:solidFill>
              </a:rPr>
              <a:t>	</a:t>
            </a:r>
            <a:r>
              <a:rPr lang="en-US" altLang="en-US" sz="1200" b="0" dirty="0">
                <a:solidFill>
                  <a:schemeClr val="accent2"/>
                </a:solidFill>
                <a:latin typeface="r_ansi" pitchFamily="49" charset="0"/>
              </a:rPr>
              <a:t>17</a:t>
            </a:r>
            <a:br>
              <a:rPr lang="en-US" altLang="en-US" sz="1200" b="0" dirty="0">
                <a:solidFill>
                  <a:schemeClr val="accent2"/>
                </a:solidFill>
                <a:latin typeface="r_ansi" pitchFamily="49" charset="0"/>
              </a:rPr>
            </a:br>
            <a:r>
              <a:rPr lang="en-US" altLang="en-US" sz="1200" b="0" dirty="0">
                <a:solidFill>
                  <a:schemeClr val="accent2"/>
                </a:solidFill>
                <a:latin typeface="r_ansi" pitchFamily="49" charset="0"/>
              </a:rPr>
              <a:t>	14</a:t>
            </a:r>
            <a:br>
              <a:rPr lang="en-US" altLang="en-US" sz="1200" b="0" dirty="0">
                <a:solidFill>
                  <a:schemeClr val="accent2"/>
                </a:solidFill>
                <a:latin typeface="r_ansi" pitchFamily="49" charset="0"/>
              </a:rPr>
            </a:br>
            <a:r>
              <a:rPr lang="en-US" altLang="en-US" sz="1200" b="0" dirty="0">
                <a:solidFill>
                  <a:schemeClr val="accent2"/>
                </a:solidFill>
                <a:latin typeface="r_ansi" pitchFamily="49" charset="0"/>
              </a:rPr>
              <a:t>	16 </a:t>
            </a:r>
            <a:endParaRPr lang="en-US" altLang="en-US" sz="1200" dirty="0">
              <a:cs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200" dirty="0">
                <a:cs typeface="Arial" panose="020B0604020202020204" pitchFamily="34" charset="0"/>
              </a:rPr>
              <a:t>awk ' {</a:t>
            </a:r>
          </a:p>
          <a:p>
            <a:pPr eaLnBrk="1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200" dirty="0">
                <a:cs typeface="Arial" panose="020B0604020202020204" pitchFamily="34" charset="0"/>
              </a:rPr>
              <a:t>      </a:t>
            </a:r>
            <a:r>
              <a:rPr lang="en-US" altLang="en-US" sz="1200" dirty="0" err="1">
                <a:cs typeface="Arial" panose="020B0604020202020204" pitchFamily="34" charset="0"/>
              </a:rPr>
              <a:t>startdt</a:t>
            </a:r>
            <a:r>
              <a:rPr lang="en-US" altLang="en-US" sz="1200" dirty="0">
                <a:cs typeface="Arial" panose="020B0604020202020204" pitchFamily="34" charset="0"/>
              </a:rPr>
              <a:t>=</a:t>
            </a:r>
            <a:r>
              <a:rPr lang="en-US" altLang="en-US" sz="1200" dirty="0" err="1">
                <a:cs typeface="Arial" panose="020B0604020202020204" pitchFamily="34" charset="0"/>
              </a:rPr>
              <a:t>substr</a:t>
            </a:r>
            <a:r>
              <a:rPr lang="en-US" altLang="en-US" sz="1200" dirty="0">
                <a:cs typeface="Arial" panose="020B0604020202020204" pitchFamily="34" charset="0"/>
              </a:rPr>
              <a:t>($0,6,4) </a:t>
            </a:r>
            <a:r>
              <a:rPr lang="en-US" altLang="en-US" sz="1200" dirty="0" err="1">
                <a:cs typeface="Arial" panose="020B0604020202020204" pitchFamily="34" charset="0"/>
              </a:rPr>
              <a:t>substr</a:t>
            </a:r>
            <a:r>
              <a:rPr lang="en-US" altLang="en-US" sz="1200" dirty="0">
                <a:cs typeface="Arial" panose="020B0604020202020204" pitchFamily="34" charset="0"/>
              </a:rPr>
              <a:t>($0,3,2) </a:t>
            </a:r>
            <a:r>
              <a:rPr lang="en-US" altLang="en-US" sz="1200" dirty="0" err="1">
                <a:cs typeface="Arial" panose="020B0604020202020204" pitchFamily="34" charset="0"/>
              </a:rPr>
              <a:t>substr</a:t>
            </a:r>
            <a:r>
              <a:rPr lang="en-US" altLang="en-US" sz="1200" dirty="0">
                <a:cs typeface="Arial" panose="020B0604020202020204" pitchFamily="34" charset="0"/>
              </a:rPr>
              <a:t>($0,0,2)</a:t>
            </a:r>
          </a:p>
          <a:p>
            <a:pPr eaLnBrk="1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200" dirty="0">
                <a:cs typeface="Arial" panose="020B0604020202020204" pitchFamily="34" charset="0"/>
              </a:rPr>
              <a:t>      </a:t>
            </a:r>
            <a:r>
              <a:rPr lang="en-US" altLang="en-US" sz="1200" dirty="0" err="1">
                <a:cs typeface="Arial" panose="020B0604020202020204" pitchFamily="34" charset="0"/>
              </a:rPr>
              <a:t>enddt</a:t>
            </a:r>
            <a:r>
              <a:rPr lang="en-US" altLang="en-US" sz="1200" dirty="0">
                <a:cs typeface="Arial" panose="020B0604020202020204" pitchFamily="34" charset="0"/>
              </a:rPr>
              <a:t>=</a:t>
            </a:r>
            <a:r>
              <a:rPr lang="en-US" altLang="en-US" sz="1200" dirty="0" err="1">
                <a:cs typeface="Arial" panose="020B0604020202020204" pitchFamily="34" charset="0"/>
              </a:rPr>
              <a:t>substr</a:t>
            </a:r>
            <a:r>
              <a:rPr lang="en-US" altLang="en-US" sz="1200" dirty="0">
                <a:cs typeface="Arial" panose="020B0604020202020204" pitchFamily="34" charset="0"/>
              </a:rPr>
              <a:t>($0,14,4) </a:t>
            </a:r>
            <a:r>
              <a:rPr lang="en-US" altLang="en-US" sz="1200" dirty="0" err="1">
                <a:cs typeface="Arial" panose="020B0604020202020204" pitchFamily="34" charset="0"/>
              </a:rPr>
              <a:t>substr</a:t>
            </a:r>
            <a:r>
              <a:rPr lang="en-US" altLang="en-US" sz="1200" dirty="0">
                <a:cs typeface="Arial" panose="020B0604020202020204" pitchFamily="34" charset="0"/>
              </a:rPr>
              <a:t>($0,11,2) </a:t>
            </a:r>
            <a:r>
              <a:rPr lang="en-US" altLang="en-US" sz="1200" dirty="0" err="1">
                <a:cs typeface="Arial" panose="020B0604020202020204" pitchFamily="34" charset="0"/>
              </a:rPr>
              <a:t>substr</a:t>
            </a:r>
            <a:r>
              <a:rPr lang="en-US" altLang="en-US" sz="1200" dirty="0">
                <a:cs typeface="Arial" panose="020B0604020202020204" pitchFamily="34" charset="0"/>
              </a:rPr>
              <a:t>($0,08,2)</a:t>
            </a:r>
          </a:p>
          <a:p>
            <a:pPr eaLnBrk="1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200" dirty="0">
                <a:cs typeface="Arial" panose="020B0604020202020204" pitchFamily="34" charset="0"/>
              </a:rPr>
              <a:t>      if ((</a:t>
            </a:r>
            <a:r>
              <a:rPr lang="en-US" altLang="en-US" sz="1200" dirty="0" err="1">
                <a:cs typeface="Arial" panose="020B0604020202020204" pitchFamily="34" charset="0"/>
              </a:rPr>
              <a:t>startdt</a:t>
            </a:r>
            <a:r>
              <a:rPr lang="en-US" altLang="en-US" sz="1200" dirty="0">
                <a:cs typeface="Arial" panose="020B0604020202020204" pitchFamily="34" charset="0"/>
              </a:rPr>
              <a:t> == </a:t>
            </a:r>
            <a:r>
              <a:rPr lang="en-US" altLang="en-US" sz="1200" dirty="0" err="1">
                <a:cs typeface="Arial" panose="020B0604020202020204" pitchFamily="34" charset="0"/>
              </a:rPr>
              <a:t>enddt</a:t>
            </a:r>
            <a:r>
              <a:rPr lang="en-US" altLang="en-US" sz="1200" dirty="0">
                <a:cs typeface="Arial" panose="020B0604020202020204" pitchFamily="34" charset="0"/>
              </a:rPr>
              <a:t>) &amp;&amp; (</a:t>
            </a:r>
            <a:r>
              <a:rPr lang="en-US" altLang="en-US" sz="1200" dirty="0" err="1">
                <a:cs typeface="Arial" panose="020B0604020202020204" pitchFamily="34" charset="0"/>
              </a:rPr>
              <a:t>substr</a:t>
            </a:r>
            <a:r>
              <a:rPr lang="en-US" altLang="en-US" sz="1200" dirty="0">
                <a:cs typeface="Arial" panose="020B0604020202020204" pitchFamily="34" charset="0"/>
              </a:rPr>
              <a:t>($0,50,2) == "01")) {</a:t>
            </a:r>
          </a:p>
          <a:p>
            <a:pPr eaLnBrk="1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200" dirty="0">
                <a:cs typeface="Arial" panose="020B0604020202020204" pitchFamily="34" charset="0"/>
              </a:rPr>
              <a:t>         print $0 &gt; "</a:t>
            </a:r>
            <a:r>
              <a:rPr lang="en-US" altLang="en-US" sz="1200" dirty="0" err="1">
                <a:cs typeface="Arial" panose="020B0604020202020204" pitchFamily="34" charset="0"/>
              </a:rPr>
              <a:t>same_start_end.out</a:t>
            </a:r>
            <a:r>
              <a:rPr lang="en-US" altLang="en-US" sz="1200" dirty="0">
                <a:cs typeface="Arial" panose="020B0604020202020204" pitchFamily="34" charset="0"/>
              </a:rPr>
              <a:t>"</a:t>
            </a:r>
          </a:p>
          <a:p>
            <a:pPr eaLnBrk="1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200" dirty="0">
                <a:cs typeface="Arial" panose="020B0604020202020204" pitchFamily="34" charset="0"/>
              </a:rPr>
              <a:t>      } else {</a:t>
            </a:r>
          </a:p>
          <a:p>
            <a:pPr eaLnBrk="1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200" dirty="0">
                <a:cs typeface="Arial" panose="020B0604020202020204" pitchFamily="34" charset="0"/>
              </a:rPr>
              <a:t>          if (</a:t>
            </a:r>
            <a:r>
              <a:rPr lang="en-US" altLang="en-US" sz="1200" dirty="0" err="1">
                <a:cs typeface="Arial" panose="020B0604020202020204" pitchFamily="34" charset="0"/>
              </a:rPr>
              <a:t>substr</a:t>
            </a:r>
            <a:r>
              <a:rPr lang="en-US" altLang="en-US" sz="1200" dirty="0">
                <a:cs typeface="Arial" panose="020B0604020202020204" pitchFamily="34" charset="0"/>
              </a:rPr>
              <a:t>($0,50,2) == "01") {</a:t>
            </a:r>
          </a:p>
          <a:p>
            <a:pPr eaLnBrk="1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200" dirty="0">
                <a:cs typeface="Arial" panose="020B0604020202020204" pitchFamily="34" charset="0"/>
              </a:rPr>
              <a:t>         print $0 &gt; "</a:t>
            </a:r>
            <a:r>
              <a:rPr lang="en-US" altLang="en-US" sz="1200" dirty="0" err="1">
                <a:cs typeface="Arial" panose="020B0604020202020204" pitchFamily="34" charset="0"/>
              </a:rPr>
              <a:t>diff_start_end.out</a:t>
            </a:r>
            <a:r>
              <a:rPr lang="en-US" altLang="en-US" sz="1200" dirty="0">
                <a:cs typeface="Arial" panose="020B0604020202020204" pitchFamily="34" charset="0"/>
              </a:rPr>
              <a:t>"</a:t>
            </a:r>
          </a:p>
          <a:p>
            <a:pPr eaLnBrk="1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200" dirty="0">
                <a:cs typeface="Arial" panose="020B0604020202020204" pitchFamily="34" charset="0"/>
              </a:rPr>
              <a:t>          }</a:t>
            </a:r>
          </a:p>
          <a:p>
            <a:pPr eaLnBrk="1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200" dirty="0">
                <a:cs typeface="Arial" panose="020B0604020202020204" pitchFamily="34" charset="0"/>
              </a:rPr>
              <a:t>         }</a:t>
            </a:r>
          </a:p>
          <a:p>
            <a:pPr eaLnBrk="1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200" dirty="0">
                <a:cs typeface="Arial" panose="020B0604020202020204" pitchFamily="34" charset="0"/>
              </a:rPr>
              <a:t>  }' tst.txt</a:t>
            </a:r>
          </a:p>
        </p:txBody>
      </p:sp>
    </p:spTree>
    <p:extLst>
      <p:ext uri="{BB962C8B-B14F-4D97-AF65-F5344CB8AC3E}">
        <p14:creationId xmlns:p14="http://schemas.microsoft.com/office/powerpoint/2010/main" val="278841422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5D1CD-F81C-46A9-A276-4CACC48F5E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382" y="254223"/>
            <a:ext cx="7919460" cy="429065"/>
          </a:xfrm>
          <a:solidFill>
            <a:srgbClr val="4BCD3E"/>
          </a:solidFill>
        </p:spPr>
        <p:txBody>
          <a:bodyPr>
            <a:normAutofit/>
          </a:bodyPr>
          <a:lstStyle/>
          <a:p>
            <a:pPr algn="ctr"/>
            <a:r>
              <a:rPr lang="en-US" altLang="en-US" sz="1800" b="1" dirty="0">
                <a:solidFill>
                  <a:schemeClr val="bg1"/>
                </a:solidFill>
                <a:latin typeface="Calibri body"/>
              </a:rPr>
              <a:t>Awk (</a:t>
            </a:r>
            <a:r>
              <a:rPr lang="en-US" altLang="en-US" sz="1800" b="1" dirty="0" err="1">
                <a:solidFill>
                  <a:schemeClr val="bg1"/>
                </a:solidFill>
                <a:latin typeface="Calibri body"/>
              </a:rPr>
              <a:t>Aho</a:t>
            </a:r>
            <a:r>
              <a:rPr lang="en-US" altLang="en-US" sz="1800" b="1" dirty="0">
                <a:solidFill>
                  <a:schemeClr val="bg1"/>
                </a:solidFill>
                <a:latin typeface="Calibri body"/>
              </a:rPr>
              <a:t>, Weinberger and Kernighan)                       </a:t>
            </a:r>
            <a:r>
              <a:rPr lang="en-US" altLang="en-US" sz="1800" b="1" dirty="0" err="1">
                <a:solidFill>
                  <a:schemeClr val="bg1"/>
                </a:solidFill>
                <a:latin typeface="Calibri body"/>
              </a:rPr>
              <a:t>Cont</a:t>
            </a:r>
            <a:r>
              <a:rPr lang="en-US" altLang="en-US" sz="1800" b="1" dirty="0">
                <a:solidFill>
                  <a:schemeClr val="bg1"/>
                </a:solidFill>
                <a:latin typeface="Calibri body"/>
              </a:rPr>
              <a:t>…</a:t>
            </a:r>
            <a:endParaRPr lang="en-US" sz="1800" b="1" dirty="0">
              <a:solidFill>
                <a:schemeClr val="bg1"/>
              </a:solidFill>
              <a:latin typeface="Calibri body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4E4953-7934-454B-9848-A5FD16CD1F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22339" y="4852319"/>
            <a:ext cx="468000" cy="291181"/>
          </a:xfrm>
        </p:spPr>
        <p:txBody>
          <a:bodyPr>
            <a:normAutofit fontScale="55000" lnSpcReduction="20000"/>
          </a:bodyPr>
          <a:lstStyle/>
          <a:p>
            <a:fld id="{C60C2248-B95D-984B-A0F4-42B9A4652AA7}" type="slidenum">
              <a:rPr lang="en-US" smtClean="0"/>
              <a:pPr/>
              <a:t>63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53BC40F-02D2-4D29-B240-68BB4850746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60383" y="788334"/>
            <a:ext cx="7919460" cy="4264573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altLang="en-US" sz="1200" dirty="0">
                <a:cs typeface="Arial" panose="020B0604020202020204" pitchFamily="34" charset="0"/>
              </a:rPr>
              <a:t>awk '$1==“1" || $1==“3" {print $0}‘ myfile.txt</a:t>
            </a:r>
            <a:br>
              <a:rPr lang="en-US" altLang="en-US" sz="1200" dirty="0">
                <a:cs typeface="Arial" panose="020B0604020202020204" pitchFamily="34" charset="0"/>
              </a:rPr>
            </a:br>
            <a:r>
              <a:rPr lang="en-US" altLang="en-US" sz="1200" dirty="0">
                <a:solidFill>
                  <a:schemeClr val="hlink"/>
                </a:solidFill>
              </a:rPr>
              <a:t>output</a:t>
            </a:r>
            <a:br>
              <a:rPr lang="en-US" altLang="en-US" sz="1200" dirty="0">
                <a:solidFill>
                  <a:schemeClr val="hlink"/>
                </a:solidFill>
              </a:rPr>
            </a:br>
            <a:r>
              <a:rPr lang="en-US" altLang="en-US" sz="1200" dirty="0">
                <a:solidFill>
                  <a:schemeClr val="hlink"/>
                </a:solidFill>
              </a:rPr>
              <a:t>	</a:t>
            </a:r>
            <a:r>
              <a:rPr lang="en-US" altLang="en-US" sz="1200" dirty="0">
                <a:solidFill>
                  <a:schemeClr val="accent2"/>
                </a:solidFill>
              </a:rPr>
              <a:t>1 </a:t>
            </a:r>
            <a:r>
              <a:rPr lang="en-US" altLang="en-US" sz="1200" dirty="0" err="1">
                <a:solidFill>
                  <a:schemeClr val="accent2"/>
                </a:solidFill>
              </a:rPr>
              <a:t>sumit</a:t>
            </a:r>
            <a:r>
              <a:rPr lang="en-US" altLang="en-US" sz="1200" dirty="0">
                <a:solidFill>
                  <a:schemeClr val="accent2"/>
                </a:solidFill>
              </a:rPr>
              <a:t> </a:t>
            </a:r>
            <a:r>
              <a:rPr lang="en-US" altLang="en-US" sz="1200" dirty="0" err="1">
                <a:solidFill>
                  <a:schemeClr val="accent2"/>
                </a:solidFill>
              </a:rPr>
              <a:t>chaudhuri</a:t>
            </a:r>
            <a:br>
              <a:rPr lang="en-US" altLang="en-US" sz="1200" dirty="0">
                <a:solidFill>
                  <a:schemeClr val="accent2"/>
                </a:solidFill>
              </a:rPr>
            </a:br>
            <a:r>
              <a:rPr lang="en-US" altLang="en-US" sz="1200" dirty="0">
                <a:solidFill>
                  <a:schemeClr val="accent2"/>
                </a:solidFill>
              </a:rPr>
              <a:t>	3 </a:t>
            </a:r>
            <a:r>
              <a:rPr lang="en-US" altLang="en-US" sz="1200" dirty="0" err="1">
                <a:solidFill>
                  <a:schemeClr val="accent2"/>
                </a:solidFill>
              </a:rPr>
              <a:t>rajesh</a:t>
            </a:r>
            <a:r>
              <a:rPr lang="en-US" altLang="en-US" sz="1200" dirty="0">
                <a:solidFill>
                  <a:schemeClr val="accent2"/>
                </a:solidFill>
              </a:rPr>
              <a:t> </a:t>
            </a:r>
            <a:r>
              <a:rPr lang="en-US" altLang="en-US" sz="1200" dirty="0" err="1">
                <a:solidFill>
                  <a:schemeClr val="accent2"/>
                </a:solidFill>
              </a:rPr>
              <a:t>pandey</a:t>
            </a:r>
            <a:r>
              <a:rPr lang="en-US" altLang="en-US" sz="1200" dirty="0">
                <a:solidFill>
                  <a:schemeClr val="accent2"/>
                </a:solidFill>
              </a:rPr>
              <a:t> </a:t>
            </a:r>
            <a:br>
              <a:rPr lang="en-US" altLang="en-US" sz="1200" dirty="0"/>
            </a:br>
            <a:endParaRPr lang="en-US" altLang="en-US" sz="120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altLang="en-US" sz="1200" dirty="0">
                <a:cs typeface="Arial" panose="020B0604020202020204" pitchFamily="34" charset="0"/>
              </a:rPr>
              <a:t>awk '$1&gt;2 {print $0}‘ myfile.txt</a:t>
            </a:r>
            <a:br>
              <a:rPr lang="en-US" altLang="en-US" sz="1200" dirty="0">
                <a:cs typeface="Arial" panose="020B0604020202020204" pitchFamily="34" charset="0"/>
              </a:rPr>
            </a:br>
            <a:r>
              <a:rPr lang="en-US" altLang="en-US" sz="1200" dirty="0">
                <a:solidFill>
                  <a:schemeClr val="hlink"/>
                </a:solidFill>
              </a:rPr>
              <a:t>output</a:t>
            </a:r>
            <a:br>
              <a:rPr lang="en-US" altLang="en-US" sz="1200" dirty="0">
                <a:solidFill>
                  <a:schemeClr val="hlink"/>
                </a:solidFill>
              </a:rPr>
            </a:br>
            <a:r>
              <a:rPr lang="en-US" altLang="en-US" sz="1200" dirty="0">
                <a:solidFill>
                  <a:schemeClr val="accent2"/>
                </a:solidFill>
              </a:rPr>
              <a:t>	3 </a:t>
            </a:r>
            <a:r>
              <a:rPr lang="en-US" altLang="en-US" sz="1200" dirty="0" err="1">
                <a:solidFill>
                  <a:schemeClr val="accent2"/>
                </a:solidFill>
              </a:rPr>
              <a:t>rajesh</a:t>
            </a:r>
            <a:r>
              <a:rPr lang="en-US" altLang="en-US" sz="1200" dirty="0">
                <a:solidFill>
                  <a:schemeClr val="accent2"/>
                </a:solidFill>
              </a:rPr>
              <a:t> </a:t>
            </a:r>
            <a:r>
              <a:rPr lang="en-US" altLang="en-US" sz="1200" dirty="0" err="1">
                <a:solidFill>
                  <a:schemeClr val="accent2"/>
                </a:solidFill>
              </a:rPr>
              <a:t>pandey</a:t>
            </a:r>
            <a:r>
              <a:rPr lang="en-US" altLang="en-US" sz="1200" dirty="0">
                <a:solidFill>
                  <a:schemeClr val="accent2"/>
                </a:solidFill>
              </a:rPr>
              <a:t> </a:t>
            </a:r>
            <a:endParaRPr lang="en-US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14768405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5D1CD-F81C-46A9-A276-4CACC48F5E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382" y="254223"/>
            <a:ext cx="7919460" cy="429065"/>
          </a:xfrm>
          <a:solidFill>
            <a:srgbClr val="4BCD3E"/>
          </a:solidFill>
        </p:spPr>
        <p:txBody>
          <a:bodyPr>
            <a:normAutofit/>
          </a:bodyPr>
          <a:lstStyle/>
          <a:p>
            <a:pPr algn="ctr"/>
            <a:r>
              <a:rPr lang="en-US" altLang="en-US" sz="1800" b="1" dirty="0">
                <a:solidFill>
                  <a:schemeClr val="bg1"/>
                </a:solidFill>
                <a:latin typeface="Calibri body"/>
              </a:rPr>
              <a:t>Unix Shell Programming</a:t>
            </a:r>
            <a:endParaRPr lang="en-US" sz="1800" b="1" dirty="0">
              <a:solidFill>
                <a:schemeClr val="bg1"/>
              </a:solidFill>
              <a:latin typeface="Calibri body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4E4953-7934-454B-9848-A5FD16CD1F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22339" y="4852319"/>
            <a:ext cx="468000" cy="291181"/>
          </a:xfrm>
        </p:spPr>
        <p:txBody>
          <a:bodyPr>
            <a:normAutofit fontScale="55000" lnSpcReduction="20000"/>
          </a:bodyPr>
          <a:lstStyle/>
          <a:p>
            <a:fld id="{C60C2248-B95D-984B-A0F4-42B9A4652AA7}" type="slidenum">
              <a:rPr lang="en-US" smtClean="0"/>
              <a:pPr/>
              <a:t>64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53BC40F-02D2-4D29-B240-68BB4850746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60383" y="788334"/>
            <a:ext cx="7919460" cy="4264573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altLang="en-US" sz="2000" dirty="0"/>
              <a:t>What is a shell?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altLang="en-US" sz="2000" b="0" dirty="0"/>
              <a:t>A shell is a command line interpreter. It takes commands and executes them.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en-US" sz="2000" dirty="0"/>
              <a:t>Different types of shell available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altLang="en-US" sz="2000" b="0" dirty="0" err="1"/>
              <a:t>Bourne</a:t>
            </a:r>
            <a:r>
              <a:rPr lang="en-US" altLang="en-US" sz="2000" b="0" dirty="0"/>
              <a:t> shell(/</a:t>
            </a:r>
            <a:r>
              <a:rPr lang="en-US" altLang="en-US" sz="2000" b="0" dirty="0" err="1"/>
              <a:t>usr</a:t>
            </a:r>
            <a:r>
              <a:rPr lang="en-US" altLang="en-US" sz="2000" b="0" dirty="0"/>
              <a:t>/bin/</a:t>
            </a:r>
            <a:r>
              <a:rPr lang="en-US" altLang="en-US" sz="2000" b="0" dirty="0" err="1"/>
              <a:t>sh</a:t>
            </a:r>
            <a:r>
              <a:rPr lang="en-US" altLang="en-US" sz="2000" b="0" dirty="0"/>
              <a:t>), C shell(/</a:t>
            </a:r>
            <a:r>
              <a:rPr lang="en-US" altLang="en-US" sz="2000" b="0" dirty="0" err="1"/>
              <a:t>usr</a:t>
            </a:r>
            <a:r>
              <a:rPr lang="en-US" altLang="en-US" sz="2000" b="0" dirty="0"/>
              <a:t>/bin/</a:t>
            </a:r>
            <a:r>
              <a:rPr lang="en-US" altLang="en-US" sz="2000" b="0" dirty="0" err="1"/>
              <a:t>csh</a:t>
            </a:r>
            <a:r>
              <a:rPr lang="en-US" altLang="en-US" sz="2000" b="0" dirty="0"/>
              <a:t>), Korn shell(/</a:t>
            </a:r>
            <a:r>
              <a:rPr lang="en-US" altLang="en-US" sz="2000" b="0" dirty="0" err="1"/>
              <a:t>usr</a:t>
            </a:r>
            <a:r>
              <a:rPr lang="en-US" altLang="en-US" sz="2000" b="0" dirty="0"/>
              <a:t>/bin/</a:t>
            </a:r>
            <a:r>
              <a:rPr lang="en-US" altLang="en-US" sz="2000" b="0" dirty="0" err="1"/>
              <a:t>ksh</a:t>
            </a:r>
            <a:r>
              <a:rPr lang="en-US" altLang="en-US" sz="2000" b="0" dirty="0"/>
              <a:t>) and others.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en-US" sz="2000" dirty="0"/>
              <a:t>Shell Scripts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altLang="en-US" sz="2000" dirty="0"/>
              <a:t> </a:t>
            </a:r>
            <a:r>
              <a:rPr lang="en-US" altLang="en-US" sz="2000" b="0" dirty="0"/>
              <a:t>It implements a programming language and can be used to create programs that are interpreted/executed by the shell.</a:t>
            </a:r>
          </a:p>
        </p:txBody>
      </p:sp>
    </p:spTree>
    <p:extLst>
      <p:ext uri="{BB962C8B-B14F-4D97-AF65-F5344CB8AC3E}">
        <p14:creationId xmlns:p14="http://schemas.microsoft.com/office/powerpoint/2010/main" val="228982807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5D1CD-F81C-46A9-A276-4CACC48F5E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382" y="254223"/>
            <a:ext cx="7919460" cy="429065"/>
          </a:xfrm>
          <a:solidFill>
            <a:srgbClr val="4BCD3E"/>
          </a:solidFill>
        </p:spPr>
        <p:txBody>
          <a:bodyPr>
            <a:normAutofit/>
          </a:bodyPr>
          <a:lstStyle/>
          <a:p>
            <a:pPr algn="ctr"/>
            <a:r>
              <a:rPr lang="en-US" altLang="en-US" sz="1800" b="1" dirty="0">
                <a:solidFill>
                  <a:schemeClr val="bg1"/>
                </a:solidFill>
                <a:latin typeface="Calibri body"/>
              </a:rPr>
              <a:t>Unix Shell Programming - Language Constructs</a:t>
            </a:r>
            <a:endParaRPr lang="en-US" sz="1800" b="1" dirty="0">
              <a:solidFill>
                <a:schemeClr val="bg1"/>
              </a:solidFill>
              <a:latin typeface="Calibri body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4E4953-7934-454B-9848-A5FD16CD1F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22339" y="4852319"/>
            <a:ext cx="468000" cy="291181"/>
          </a:xfrm>
        </p:spPr>
        <p:txBody>
          <a:bodyPr>
            <a:normAutofit fontScale="55000" lnSpcReduction="20000"/>
          </a:bodyPr>
          <a:lstStyle/>
          <a:p>
            <a:fld id="{C60C2248-B95D-984B-A0F4-42B9A4652AA7}" type="slidenum">
              <a:rPr lang="en-US" smtClean="0"/>
              <a:pPr/>
              <a:t>65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53BC40F-02D2-4D29-B240-68BB4850746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60383" y="788334"/>
            <a:ext cx="7919460" cy="4264573"/>
          </a:xfrm>
        </p:spPr>
        <p:txBody>
          <a:bodyPr>
            <a:noAutofit/>
          </a:bodyPr>
          <a:lstStyle/>
          <a:p>
            <a:pPr eaLnBrk="1" hangingPunct="1"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Ø"/>
            </a:pPr>
            <a:r>
              <a:rPr lang="en-US" altLang="en-US" sz="1600" i="1" dirty="0">
                <a:solidFill>
                  <a:schemeClr val="hlink"/>
                </a:solidFill>
              </a:rPr>
              <a:t>if - conditional execution:</a:t>
            </a:r>
            <a:br>
              <a:rPr lang="en-US" altLang="en-US" sz="1600" i="1" dirty="0">
                <a:solidFill>
                  <a:schemeClr val="hlink"/>
                </a:solidFill>
              </a:rPr>
            </a:br>
            <a:r>
              <a:rPr lang="en-US" altLang="en-US" sz="1600" i="1" dirty="0">
                <a:solidFill>
                  <a:schemeClr val="hlink"/>
                </a:solidFill>
              </a:rPr>
              <a:t>	</a:t>
            </a:r>
            <a:r>
              <a:rPr lang="en-US" altLang="en-US" sz="1600" dirty="0"/>
              <a:t>Test exit status of command and branch</a:t>
            </a:r>
            <a:br>
              <a:rPr lang="en-US" altLang="en-US" sz="1600" dirty="0"/>
            </a:br>
            <a:endParaRPr lang="en-US" altLang="en-US" sz="1600" i="1" dirty="0"/>
          </a:p>
          <a:p>
            <a:pPr eaLnBrk="1" hangingPunct="1"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Ø"/>
            </a:pPr>
            <a:r>
              <a:rPr lang="en-US" altLang="en-US" sz="1600" i="1" dirty="0">
                <a:solidFill>
                  <a:schemeClr val="hlink"/>
                </a:solidFill>
              </a:rPr>
              <a:t>for - loop iteration: </a:t>
            </a:r>
            <a:br>
              <a:rPr lang="en-US" altLang="en-US" sz="1600" i="1" dirty="0">
                <a:solidFill>
                  <a:schemeClr val="hlink"/>
                </a:solidFill>
              </a:rPr>
            </a:br>
            <a:r>
              <a:rPr lang="en-US" altLang="en-US" sz="1600" i="1" dirty="0"/>
              <a:t>	</a:t>
            </a:r>
            <a:r>
              <a:rPr lang="en-US" altLang="en-US" sz="1600" dirty="0"/>
              <a:t>Substitute values for variable and perform task</a:t>
            </a:r>
            <a:br>
              <a:rPr lang="en-US" altLang="en-US" sz="1600" dirty="0"/>
            </a:br>
            <a:endParaRPr lang="en-US" altLang="en-US" sz="1600" dirty="0"/>
          </a:p>
          <a:p>
            <a:pPr eaLnBrk="1" hangingPunct="1"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Ø"/>
            </a:pPr>
            <a:r>
              <a:rPr lang="en-US" altLang="en-US" sz="1600" i="1" dirty="0">
                <a:solidFill>
                  <a:schemeClr val="hlink"/>
                </a:solidFill>
              </a:rPr>
              <a:t>case – multi way branch: </a:t>
            </a:r>
            <a:br>
              <a:rPr lang="en-US" altLang="en-US" sz="1600" i="1" dirty="0">
                <a:solidFill>
                  <a:schemeClr val="hlink"/>
                </a:solidFill>
              </a:rPr>
            </a:br>
            <a:r>
              <a:rPr lang="en-US" altLang="en-US" sz="1600" i="1" dirty="0"/>
              <a:t>	</a:t>
            </a:r>
            <a:r>
              <a:rPr lang="en-US" altLang="en-US" sz="1600" dirty="0"/>
              <a:t>Switch to statements depending on pattern match</a:t>
            </a:r>
            <a:br>
              <a:rPr lang="en-US" altLang="en-US" sz="1600" dirty="0"/>
            </a:br>
            <a:endParaRPr lang="en-US" altLang="en-US" sz="1600" dirty="0"/>
          </a:p>
          <a:p>
            <a:pPr eaLnBrk="1" hangingPunct="1"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Ø"/>
            </a:pPr>
            <a:r>
              <a:rPr lang="en-US" altLang="en-US" sz="1600" i="1" dirty="0">
                <a:solidFill>
                  <a:schemeClr val="hlink"/>
                </a:solidFill>
              </a:rPr>
              <a:t>while/until - tested iterations:</a:t>
            </a:r>
            <a:br>
              <a:rPr lang="en-US" altLang="en-US" sz="1600" i="1" dirty="0">
                <a:solidFill>
                  <a:schemeClr val="hlink"/>
                </a:solidFill>
              </a:rPr>
            </a:br>
            <a:r>
              <a:rPr lang="en-US" altLang="en-US" sz="1600" i="1" dirty="0"/>
              <a:t>	 </a:t>
            </a:r>
            <a:r>
              <a:rPr lang="en-US" altLang="en-US" sz="1600" dirty="0"/>
              <a:t>Repeat task while command returns good exit status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altLang="en-US" sz="1600" b="0" dirty="0"/>
          </a:p>
        </p:txBody>
      </p:sp>
    </p:spTree>
    <p:extLst>
      <p:ext uri="{BB962C8B-B14F-4D97-AF65-F5344CB8AC3E}">
        <p14:creationId xmlns:p14="http://schemas.microsoft.com/office/powerpoint/2010/main" val="270521922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5D1CD-F81C-46A9-A276-4CACC48F5E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382" y="254223"/>
            <a:ext cx="7919460" cy="534111"/>
          </a:xfrm>
          <a:solidFill>
            <a:srgbClr val="4BCD3E"/>
          </a:solidFill>
        </p:spPr>
        <p:txBody>
          <a:bodyPr>
            <a:normAutofit fontScale="90000"/>
          </a:bodyPr>
          <a:lstStyle/>
          <a:p>
            <a:pPr algn="ctr"/>
            <a:br>
              <a:rPr lang="en-US" altLang="en-US" sz="1800" b="1" dirty="0">
                <a:solidFill>
                  <a:schemeClr val="bg1"/>
                </a:solidFill>
                <a:latin typeface="Calibri body"/>
              </a:rPr>
            </a:br>
            <a:br>
              <a:rPr lang="en-US" altLang="en-US" sz="1800" b="1" dirty="0">
                <a:solidFill>
                  <a:schemeClr val="bg1"/>
                </a:solidFill>
                <a:latin typeface="Calibri body"/>
              </a:rPr>
            </a:br>
            <a:br>
              <a:rPr lang="en-US" altLang="en-US" sz="1800" b="1" dirty="0">
                <a:solidFill>
                  <a:schemeClr val="bg1"/>
                </a:solidFill>
                <a:latin typeface="Calibri body"/>
              </a:rPr>
            </a:br>
            <a:br>
              <a:rPr lang="en-US" altLang="en-US" sz="1800" b="1" dirty="0">
                <a:solidFill>
                  <a:schemeClr val="bg1"/>
                </a:solidFill>
                <a:latin typeface="Calibri body"/>
              </a:rPr>
            </a:br>
            <a:r>
              <a:rPr lang="en-US" altLang="en-US" sz="1800" b="1" dirty="0">
                <a:solidFill>
                  <a:schemeClr val="bg1"/>
                </a:solidFill>
                <a:latin typeface="Calibri body"/>
              </a:rPr>
              <a:t>Unix Shell Programming</a:t>
            </a:r>
            <a:br>
              <a:rPr lang="en-US" altLang="en-US" sz="1800" b="1" dirty="0">
                <a:solidFill>
                  <a:schemeClr val="bg1"/>
                </a:solidFill>
                <a:latin typeface="Calibri body"/>
              </a:rPr>
            </a:br>
            <a:r>
              <a:rPr lang="en-US" altLang="en-US" sz="1800" b="1" dirty="0">
                <a:solidFill>
                  <a:schemeClr val="bg1"/>
                </a:solidFill>
                <a:latin typeface="Calibri body"/>
              </a:rPr>
              <a:t> Comparison Operators</a:t>
            </a:r>
            <a:endParaRPr lang="en-US" sz="1800" b="1" dirty="0">
              <a:solidFill>
                <a:schemeClr val="bg1"/>
              </a:solidFill>
              <a:latin typeface="Calibri body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4E4953-7934-454B-9848-A5FD16CD1F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22339" y="4852319"/>
            <a:ext cx="468000" cy="291181"/>
          </a:xfrm>
        </p:spPr>
        <p:txBody>
          <a:bodyPr>
            <a:normAutofit fontScale="55000" lnSpcReduction="20000"/>
          </a:bodyPr>
          <a:lstStyle/>
          <a:p>
            <a:fld id="{C60C2248-B95D-984B-A0F4-42B9A4652AA7}" type="slidenum">
              <a:rPr lang="en-US" smtClean="0"/>
              <a:pPr/>
              <a:t>66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53BC40F-02D2-4D29-B240-68BB4850746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60383" y="788334"/>
            <a:ext cx="7919460" cy="4264573"/>
          </a:xfrm>
        </p:spPr>
        <p:txBody>
          <a:bodyPr>
            <a:noAutofit/>
          </a:bodyPr>
          <a:lstStyle/>
          <a:p>
            <a:pPr eaLnBrk="1" hangingPunct="1"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Ø"/>
            </a:pPr>
            <a:r>
              <a:rPr lang="en-US" altLang="en-US" sz="1200" dirty="0">
                <a:solidFill>
                  <a:schemeClr val="hlink"/>
                </a:solidFill>
              </a:rPr>
              <a:t>Numeric Comparisons</a:t>
            </a:r>
          </a:p>
          <a:p>
            <a:pPr lvl="1" eaLnBrk="1" hangingPunct="1"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Ø"/>
            </a:pPr>
            <a:r>
              <a:rPr lang="en-US" altLang="en-US" i="1" dirty="0">
                <a:solidFill>
                  <a:schemeClr val="hlink"/>
                </a:solidFill>
              </a:rPr>
              <a:t>Operator		Meaning</a:t>
            </a:r>
            <a:br>
              <a:rPr lang="en-US" altLang="en-US" i="1" dirty="0">
                <a:solidFill>
                  <a:schemeClr val="hlink"/>
                </a:solidFill>
              </a:rPr>
            </a:br>
            <a:r>
              <a:rPr lang="en-US" altLang="en-US" dirty="0"/>
              <a:t>-eq			Equal to</a:t>
            </a:r>
            <a:br>
              <a:rPr lang="en-US" altLang="en-US" dirty="0"/>
            </a:br>
            <a:r>
              <a:rPr lang="en-US" altLang="en-US" dirty="0"/>
              <a:t>-ne			Not equal to</a:t>
            </a:r>
            <a:br>
              <a:rPr lang="en-US" altLang="en-US" dirty="0"/>
            </a:br>
            <a:r>
              <a:rPr lang="en-US" altLang="en-US" dirty="0"/>
              <a:t>-</a:t>
            </a:r>
            <a:r>
              <a:rPr lang="en-US" altLang="en-US" dirty="0" err="1"/>
              <a:t>gt</a:t>
            </a:r>
            <a:r>
              <a:rPr lang="en-US" altLang="en-US" dirty="0"/>
              <a:t>			Greater than</a:t>
            </a:r>
            <a:br>
              <a:rPr lang="en-US" altLang="en-US" dirty="0"/>
            </a:br>
            <a:r>
              <a:rPr lang="en-US" altLang="en-US" dirty="0"/>
              <a:t>-</a:t>
            </a:r>
            <a:r>
              <a:rPr lang="en-US" altLang="en-US" dirty="0" err="1"/>
              <a:t>ge</a:t>
            </a:r>
            <a:r>
              <a:rPr lang="en-US" altLang="en-US" dirty="0"/>
              <a:t>			Greater than </a:t>
            </a:r>
            <a:r>
              <a:rPr lang="en-US" altLang="en-US" dirty="0">
                <a:solidFill>
                  <a:schemeClr val="accent2"/>
                </a:solidFill>
              </a:rPr>
              <a:t>or</a:t>
            </a:r>
            <a:r>
              <a:rPr lang="en-US" altLang="en-US" dirty="0"/>
              <a:t> equal to</a:t>
            </a:r>
            <a:br>
              <a:rPr lang="en-US" altLang="en-US" dirty="0"/>
            </a:br>
            <a:r>
              <a:rPr lang="en-US" altLang="en-US" dirty="0"/>
              <a:t>-</a:t>
            </a:r>
            <a:r>
              <a:rPr lang="en-US" altLang="en-US" dirty="0" err="1"/>
              <a:t>lt</a:t>
            </a:r>
            <a:r>
              <a:rPr lang="en-US" altLang="en-US" dirty="0"/>
              <a:t>			Less than</a:t>
            </a:r>
            <a:br>
              <a:rPr lang="en-US" altLang="en-US" dirty="0"/>
            </a:br>
            <a:r>
              <a:rPr lang="en-US" altLang="en-US" dirty="0"/>
              <a:t>-le			Less than </a:t>
            </a:r>
            <a:r>
              <a:rPr lang="en-US" altLang="en-US" dirty="0">
                <a:solidFill>
                  <a:schemeClr val="accent2"/>
                </a:solidFill>
              </a:rPr>
              <a:t>or</a:t>
            </a:r>
            <a:r>
              <a:rPr lang="en-US" altLang="en-US" dirty="0"/>
              <a:t> equal to</a:t>
            </a:r>
          </a:p>
          <a:p>
            <a:pPr eaLnBrk="1" hangingPunct="1"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Ø"/>
            </a:pPr>
            <a:r>
              <a:rPr lang="en-US" altLang="en-US" sz="1200" dirty="0">
                <a:solidFill>
                  <a:schemeClr val="hlink"/>
                </a:solidFill>
              </a:rPr>
              <a:t>String Comparisons</a:t>
            </a:r>
          </a:p>
          <a:p>
            <a:pPr lvl="1" eaLnBrk="1" hangingPunct="1"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Ø"/>
            </a:pPr>
            <a:r>
              <a:rPr lang="en-US" altLang="en-US" i="1" dirty="0">
                <a:solidFill>
                  <a:schemeClr val="hlink"/>
                </a:solidFill>
              </a:rPr>
              <a:t>Test			True if</a:t>
            </a:r>
            <a:br>
              <a:rPr lang="en-US" altLang="en-US" i="1" dirty="0">
                <a:solidFill>
                  <a:schemeClr val="hlink"/>
                </a:solidFill>
              </a:rPr>
            </a:br>
            <a:r>
              <a:rPr lang="en-US" altLang="en-US" i="1" dirty="0"/>
              <a:t>=	</a:t>
            </a:r>
            <a:r>
              <a:rPr lang="en-US" altLang="en-US" dirty="0"/>
              <a:t>		Equal to</a:t>
            </a:r>
            <a:br>
              <a:rPr lang="en-US" altLang="en-US" dirty="0"/>
            </a:br>
            <a:r>
              <a:rPr lang="en-US" altLang="en-US" dirty="0"/>
              <a:t>!=			Not equal to</a:t>
            </a:r>
            <a:br>
              <a:rPr lang="en-US" altLang="en-US" dirty="0"/>
            </a:br>
            <a:r>
              <a:rPr lang="en-US" altLang="en-US" dirty="0"/>
              <a:t>-n Str			String </a:t>
            </a:r>
            <a:r>
              <a:rPr lang="en-US" altLang="en-US" i="1" dirty="0"/>
              <a:t>str</a:t>
            </a:r>
            <a:r>
              <a:rPr lang="en-US" altLang="en-US" dirty="0"/>
              <a:t> is not null string</a:t>
            </a:r>
            <a:br>
              <a:rPr lang="en-US" altLang="en-US" dirty="0"/>
            </a:br>
            <a:r>
              <a:rPr lang="en-US" altLang="en-US" dirty="0"/>
              <a:t>-z Str			String </a:t>
            </a:r>
            <a:r>
              <a:rPr lang="en-US" altLang="en-US" i="1" dirty="0"/>
              <a:t>str</a:t>
            </a:r>
            <a:r>
              <a:rPr lang="en-US" altLang="en-US" dirty="0"/>
              <a:t> is a null string </a:t>
            </a:r>
            <a:br>
              <a:rPr lang="en-US" altLang="en-US" dirty="0"/>
            </a:br>
            <a:endParaRPr lang="en-US" altLang="en-US" dirty="0"/>
          </a:p>
          <a:p>
            <a:pPr eaLnBrk="1" hangingPunct="1"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Ø"/>
            </a:pPr>
            <a:r>
              <a:rPr lang="en-US" altLang="en-US" sz="1200" dirty="0">
                <a:solidFill>
                  <a:schemeClr val="hlink"/>
                </a:solidFill>
              </a:rPr>
              <a:t>Logical Comparisons</a:t>
            </a:r>
          </a:p>
          <a:p>
            <a:pPr lvl="1" eaLnBrk="1" hangingPunct="1"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Ø"/>
            </a:pPr>
            <a:r>
              <a:rPr lang="en-US" altLang="en-US" i="1" dirty="0">
                <a:solidFill>
                  <a:schemeClr val="hlink"/>
                </a:solidFill>
              </a:rPr>
              <a:t>Operator		Symbol</a:t>
            </a:r>
            <a:br>
              <a:rPr lang="en-US" altLang="en-US" i="1" dirty="0">
                <a:solidFill>
                  <a:schemeClr val="hlink"/>
                </a:solidFill>
              </a:rPr>
            </a:br>
            <a:r>
              <a:rPr lang="en-US" altLang="en-US" i="1" dirty="0"/>
              <a:t>And</a:t>
            </a:r>
            <a:r>
              <a:rPr lang="en-US" altLang="en-US" dirty="0"/>
              <a:t>			-a</a:t>
            </a:r>
            <a:br>
              <a:rPr lang="en-US" altLang="en-US" dirty="0"/>
            </a:br>
            <a:r>
              <a:rPr lang="en-US" altLang="en-US" i="1" dirty="0"/>
              <a:t>Or			-o</a:t>
            </a:r>
            <a:endParaRPr lang="en-US" altLang="ko-KR" i="1" dirty="0">
              <a:ea typeface="굴림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4658368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5D1CD-F81C-46A9-A276-4CACC48F5E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382" y="254223"/>
            <a:ext cx="7919460" cy="534111"/>
          </a:xfrm>
          <a:solidFill>
            <a:srgbClr val="4BCD3E"/>
          </a:solidFill>
        </p:spPr>
        <p:txBody>
          <a:bodyPr>
            <a:normAutofit fontScale="90000"/>
          </a:bodyPr>
          <a:lstStyle/>
          <a:p>
            <a:pPr algn="ctr"/>
            <a:br>
              <a:rPr lang="en-US" altLang="en-US" sz="1800" b="1" dirty="0">
                <a:solidFill>
                  <a:schemeClr val="bg1"/>
                </a:solidFill>
                <a:latin typeface="Calibri body"/>
              </a:rPr>
            </a:br>
            <a:br>
              <a:rPr lang="en-US" altLang="en-US" sz="1800" b="1" dirty="0">
                <a:solidFill>
                  <a:schemeClr val="bg1"/>
                </a:solidFill>
                <a:latin typeface="Calibri body"/>
              </a:rPr>
            </a:br>
            <a:br>
              <a:rPr lang="en-US" altLang="en-US" sz="1800" b="1" dirty="0">
                <a:solidFill>
                  <a:schemeClr val="bg1"/>
                </a:solidFill>
                <a:latin typeface="Calibri body"/>
              </a:rPr>
            </a:br>
            <a:br>
              <a:rPr lang="en-US" altLang="en-US" sz="1800" b="1" dirty="0">
                <a:solidFill>
                  <a:schemeClr val="bg1"/>
                </a:solidFill>
                <a:latin typeface="Calibri body"/>
              </a:rPr>
            </a:br>
            <a:r>
              <a:rPr lang="en-US" altLang="en-US" sz="1800" b="1" dirty="0">
                <a:solidFill>
                  <a:schemeClr val="bg1"/>
                </a:solidFill>
                <a:latin typeface="Calibri body"/>
              </a:rPr>
              <a:t>Unix Shell Programming</a:t>
            </a:r>
            <a:br>
              <a:rPr lang="en-US" altLang="en-US" sz="1800" b="1" dirty="0">
                <a:solidFill>
                  <a:schemeClr val="bg1"/>
                </a:solidFill>
                <a:latin typeface="Calibri body"/>
              </a:rPr>
            </a:br>
            <a:r>
              <a:rPr lang="en-US" altLang="en-US" sz="1800" b="1" dirty="0">
                <a:solidFill>
                  <a:schemeClr val="bg1"/>
                </a:solidFill>
                <a:latin typeface="Calibri body"/>
              </a:rPr>
              <a:t> File Related Tests Comparisons</a:t>
            </a:r>
            <a:endParaRPr lang="en-US" sz="1800" b="1" dirty="0">
              <a:solidFill>
                <a:schemeClr val="bg1"/>
              </a:solidFill>
              <a:latin typeface="Calibri body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4E4953-7934-454B-9848-A5FD16CD1F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22339" y="4852319"/>
            <a:ext cx="468000" cy="291181"/>
          </a:xfrm>
        </p:spPr>
        <p:txBody>
          <a:bodyPr>
            <a:normAutofit fontScale="55000" lnSpcReduction="20000"/>
          </a:bodyPr>
          <a:lstStyle/>
          <a:p>
            <a:fld id="{C60C2248-B95D-984B-A0F4-42B9A4652AA7}" type="slidenum">
              <a:rPr lang="en-US" smtClean="0"/>
              <a:pPr/>
              <a:t>67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53BC40F-02D2-4D29-B240-68BB4850746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60383" y="788334"/>
            <a:ext cx="7919460" cy="4264573"/>
          </a:xfrm>
        </p:spPr>
        <p:txBody>
          <a:bodyPr>
            <a:noAutofit/>
          </a:bodyPr>
          <a:lstStyle/>
          <a:p>
            <a:pPr lvl="1" eaLnBrk="1" hangingPunct="1"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Ø"/>
            </a:pPr>
            <a:r>
              <a:rPr lang="en-US" altLang="en-US" sz="1600" i="1" dirty="0">
                <a:solidFill>
                  <a:schemeClr val="hlink"/>
                </a:solidFill>
              </a:rPr>
              <a:t>Test		True if</a:t>
            </a:r>
            <a:br>
              <a:rPr lang="en-US" altLang="en-US" sz="1600" i="1" dirty="0">
                <a:solidFill>
                  <a:schemeClr val="hlink"/>
                </a:solidFill>
              </a:rPr>
            </a:br>
            <a:r>
              <a:rPr lang="en-US" altLang="en-US" sz="1600" dirty="0"/>
              <a:t>-f file		File exists and is a regular file</a:t>
            </a:r>
            <a:br>
              <a:rPr lang="en-US" altLang="en-US" sz="1600" dirty="0"/>
            </a:br>
            <a:r>
              <a:rPr lang="en-US" altLang="en-US" sz="1600" dirty="0"/>
              <a:t>-r file		File exists and is read only</a:t>
            </a:r>
            <a:br>
              <a:rPr lang="en-US" altLang="en-US" sz="1600" dirty="0"/>
            </a:br>
            <a:r>
              <a:rPr lang="en-US" altLang="en-US" sz="1600" dirty="0"/>
              <a:t>-w file		File exists and is writeable only</a:t>
            </a:r>
            <a:br>
              <a:rPr lang="en-US" altLang="en-US" sz="1600" dirty="0"/>
            </a:br>
            <a:r>
              <a:rPr lang="en-US" altLang="en-US" sz="1600" dirty="0"/>
              <a:t>-x file		File exists and is executable only</a:t>
            </a:r>
            <a:br>
              <a:rPr lang="en-US" altLang="en-US" sz="1600" dirty="0"/>
            </a:br>
            <a:r>
              <a:rPr lang="en-US" altLang="en-US" sz="1600" dirty="0"/>
              <a:t>-d file		File exists and is a directory</a:t>
            </a:r>
            <a:br>
              <a:rPr lang="en-US" altLang="en-US" sz="1600" dirty="0"/>
            </a:br>
            <a:r>
              <a:rPr lang="en-US" altLang="en-US" sz="1600" dirty="0"/>
              <a:t>-s file		File exists and has a size greater than zero</a:t>
            </a:r>
            <a:br>
              <a:rPr lang="en-US" altLang="en-US" sz="1600" dirty="0"/>
            </a:br>
            <a:r>
              <a:rPr lang="en-US" altLang="en-US" sz="1600" dirty="0"/>
              <a:t>-e file		File exists if </a:t>
            </a:r>
            <a:r>
              <a:rPr lang="en-US" altLang="en-US" sz="1600" i="1" dirty="0"/>
              <a:t>filename </a:t>
            </a:r>
            <a:r>
              <a:rPr lang="en-US" altLang="en-US" sz="1600" dirty="0"/>
              <a:t>specified</a:t>
            </a:r>
            <a:br>
              <a:rPr lang="en-US" altLang="en-US" sz="1600" dirty="0"/>
            </a:br>
            <a:endParaRPr lang="en-US" altLang="en-US" sz="1600" dirty="0"/>
          </a:p>
          <a:p>
            <a:pPr lvl="1" eaLnBrk="1" hangingPunct="1"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Ø"/>
            </a:pPr>
            <a:r>
              <a:rPr lang="en-US" altLang="en-US" sz="1600" dirty="0">
                <a:solidFill>
                  <a:schemeClr val="hlink"/>
                </a:solidFill>
              </a:rPr>
              <a:t>Example</a:t>
            </a:r>
            <a:r>
              <a:rPr lang="en-US" altLang="en-US" sz="1600" dirty="0"/>
              <a:t> </a:t>
            </a:r>
            <a:br>
              <a:rPr lang="en-US" altLang="en-US" sz="1600" dirty="0"/>
            </a:br>
            <a:br>
              <a:rPr lang="en-US" altLang="en-US" sz="1600" dirty="0"/>
            </a:br>
            <a:r>
              <a:rPr lang="en-US" altLang="en-US" sz="1600" dirty="0"/>
              <a:t>if [ -s </a:t>
            </a:r>
            <a:r>
              <a:rPr lang="en-US" altLang="en-US" sz="1600" err="1"/>
              <a:t>myfile</a:t>
            </a:r>
            <a:r>
              <a:rPr lang="en-US" altLang="en-US" sz="1600"/>
              <a:t>.txt </a:t>
            </a:r>
            <a:r>
              <a:rPr lang="en-US" altLang="en-US" sz="1600" dirty="0"/>
              <a:t>]</a:t>
            </a:r>
            <a:br>
              <a:rPr lang="en-US" altLang="en-US" sz="1600" dirty="0"/>
            </a:br>
            <a:r>
              <a:rPr lang="en-US" altLang="en-US" sz="1600" dirty="0"/>
              <a:t>then</a:t>
            </a:r>
            <a:br>
              <a:rPr lang="en-US" altLang="en-US" sz="1600" dirty="0"/>
            </a:br>
            <a:r>
              <a:rPr lang="en-US" altLang="en-US" sz="1600" dirty="0"/>
              <a:t>	echo “Not a zero byte file”</a:t>
            </a:r>
            <a:br>
              <a:rPr lang="en-US" altLang="en-US" sz="1600" dirty="0"/>
            </a:br>
            <a:r>
              <a:rPr lang="en-US" altLang="en-US" sz="1600" dirty="0"/>
              <a:t>fi</a:t>
            </a:r>
            <a:endParaRPr lang="en-US" altLang="ko-KR" sz="1600" dirty="0">
              <a:ea typeface="굴림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6041332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5D1CD-F81C-46A9-A276-4CACC48F5E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382" y="254223"/>
            <a:ext cx="7919460" cy="534111"/>
          </a:xfrm>
          <a:solidFill>
            <a:srgbClr val="4BCD3E"/>
          </a:solidFill>
        </p:spPr>
        <p:txBody>
          <a:bodyPr>
            <a:normAutofit fontScale="90000"/>
          </a:bodyPr>
          <a:lstStyle/>
          <a:p>
            <a:pPr algn="ctr"/>
            <a:br>
              <a:rPr lang="en-US" altLang="en-US" sz="1800" b="1" dirty="0">
                <a:solidFill>
                  <a:schemeClr val="bg1"/>
                </a:solidFill>
                <a:latin typeface="Calibri body"/>
              </a:rPr>
            </a:br>
            <a:br>
              <a:rPr lang="en-US" altLang="en-US" sz="1800" b="1" dirty="0">
                <a:solidFill>
                  <a:schemeClr val="bg1"/>
                </a:solidFill>
                <a:latin typeface="Calibri body"/>
              </a:rPr>
            </a:br>
            <a:br>
              <a:rPr lang="en-US" altLang="en-US" sz="1800" b="1" dirty="0">
                <a:solidFill>
                  <a:schemeClr val="bg1"/>
                </a:solidFill>
                <a:latin typeface="Calibri body"/>
              </a:rPr>
            </a:br>
            <a:br>
              <a:rPr lang="en-US" altLang="en-US" sz="1800" b="1" dirty="0">
                <a:solidFill>
                  <a:schemeClr val="bg1"/>
                </a:solidFill>
                <a:latin typeface="Calibri body"/>
              </a:rPr>
            </a:br>
            <a:r>
              <a:rPr lang="en-US" altLang="en-US" sz="1800" b="1" dirty="0">
                <a:solidFill>
                  <a:schemeClr val="bg1"/>
                </a:solidFill>
                <a:latin typeface="Calibri body"/>
              </a:rPr>
              <a:t>Unix Shell Programming</a:t>
            </a:r>
            <a:br>
              <a:rPr lang="en-US" altLang="en-US" sz="1800" b="1" dirty="0">
                <a:solidFill>
                  <a:schemeClr val="bg1"/>
                </a:solidFill>
                <a:latin typeface="Calibri body"/>
              </a:rPr>
            </a:br>
            <a:r>
              <a:rPr lang="en-US" altLang="en-US" sz="1800" b="1" dirty="0">
                <a:solidFill>
                  <a:schemeClr val="bg1"/>
                </a:solidFill>
                <a:latin typeface="Calibri body"/>
              </a:rPr>
              <a:t> Let’s Begin with if construct</a:t>
            </a:r>
            <a:endParaRPr lang="en-US" sz="1800" b="1" dirty="0">
              <a:solidFill>
                <a:schemeClr val="bg1"/>
              </a:solidFill>
              <a:latin typeface="Calibri body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4E4953-7934-454B-9848-A5FD16CD1F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22339" y="4852319"/>
            <a:ext cx="468000" cy="291181"/>
          </a:xfrm>
        </p:spPr>
        <p:txBody>
          <a:bodyPr>
            <a:normAutofit fontScale="55000" lnSpcReduction="20000"/>
          </a:bodyPr>
          <a:lstStyle/>
          <a:p>
            <a:fld id="{C60C2248-B95D-984B-A0F4-42B9A4652AA7}" type="slidenum">
              <a:rPr lang="en-US" smtClean="0"/>
              <a:pPr/>
              <a:t>68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53BC40F-02D2-4D29-B240-68BB4850746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60383" y="788334"/>
            <a:ext cx="7919460" cy="4264573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Ø"/>
            </a:pPr>
            <a:r>
              <a:rPr lang="en-US" altLang="en-US" sz="900" dirty="0">
                <a:solidFill>
                  <a:schemeClr val="hlink"/>
                </a:solidFill>
              </a:rPr>
              <a:t>If</a:t>
            </a:r>
            <a:r>
              <a:rPr lang="en-US" altLang="en-US" sz="900" dirty="0"/>
              <a:t> condition checks for a certain condition to be </a:t>
            </a:r>
            <a:r>
              <a:rPr lang="en-US" altLang="en-US" sz="900" dirty="0">
                <a:solidFill>
                  <a:schemeClr val="hlink"/>
                </a:solidFill>
              </a:rPr>
              <a:t>true</a:t>
            </a:r>
            <a:r>
              <a:rPr lang="en-US" altLang="en-US" sz="900" dirty="0"/>
              <a:t> or </a:t>
            </a:r>
            <a:r>
              <a:rPr lang="en-US" altLang="en-US" sz="900" dirty="0">
                <a:solidFill>
                  <a:schemeClr val="hlink"/>
                </a:solidFill>
              </a:rPr>
              <a:t>false</a:t>
            </a:r>
            <a:r>
              <a:rPr lang="en-US" altLang="en-US" sz="900" dirty="0"/>
              <a:t>. </a:t>
            </a:r>
          </a:p>
          <a:p>
            <a:pPr eaLnBrk="1" hangingPunct="1">
              <a:lnSpc>
                <a:spcPct val="90000"/>
              </a:lnSpc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Ø"/>
            </a:pPr>
            <a:r>
              <a:rPr lang="en-US" altLang="en-US" sz="900" dirty="0">
                <a:solidFill>
                  <a:schemeClr val="hlink"/>
                </a:solidFill>
              </a:rPr>
              <a:t>Syntax 1</a:t>
            </a:r>
          </a:p>
          <a:p>
            <a:pPr eaLnBrk="1" hangingPunct="1">
              <a:lnSpc>
                <a:spcPct val="90000"/>
              </a:lnSpc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None/>
            </a:pPr>
            <a:r>
              <a:rPr lang="en-US" altLang="en-US" sz="900" dirty="0"/>
              <a:t>          i</a:t>
            </a:r>
            <a:r>
              <a:rPr lang="en-US" altLang="en-US" sz="900" dirty="0">
                <a:cs typeface="Times New Roman" panose="02020603050405020304" pitchFamily="18" charset="0"/>
              </a:rPr>
              <a:t>f &lt;Condition&gt;</a:t>
            </a:r>
            <a:br>
              <a:rPr lang="en-US" altLang="en-US" sz="900" dirty="0">
                <a:cs typeface="Times New Roman" panose="02020603050405020304" pitchFamily="18" charset="0"/>
              </a:rPr>
            </a:br>
            <a:r>
              <a:rPr lang="en-US" altLang="en-US" sz="900" dirty="0">
                <a:cs typeface="Times New Roman" panose="02020603050405020304" pitchFamily="18" charset="0"/>
              </a:rPr>
              <a:t>     then</a:t>
            </a:r>
            <a:br>
              <a:rPr lang="en-US" altLang="en-US" sz="900" dirty="0">
                <a:cs typeface="Times New Roman" panose="02020603050405020304" pitchFamily="18" charset="0"/>
              </a:rPr>
            </a:br>
            <a:r>
              <a:rPr lang="en-US" altLang="en-US" sz="900" dirty="0">
                <a:cs typeface="Times New Roman" panose="02020603050405020304" pitchFamily="18" charset="0"/>
              </a:rPr>
              <a:t>             </a:t>
            </a:r>
            <a:r>
              <a:rPr lang="en-US" altLang="en-US" sz="900" i="1" dirty="0">
                <a:cs typeface="Times New Roman" panose="02020603050405020304" pitchFamily="18" charset="0"/>
              </a:rPr>
              <a:t>execute commands</a:t>
            </a:r>
            <a:br>
              <a:rPr lang="en-US" altLang="en-US" sz="900" i="1" dirty="0">
                <a:cs typeface="Times New Roman" panose="02020603050405020304" pitchFamily="18" charset="0"/>
              </a:rPr>
            </a:br>
            <a:r>
              <a:rPr lang="en-US" altLang="en-US" sz="900" i="1" dirty="0">
                <a:cs typeface="Times New Roman" panose="02020603050405020304" pitchFamily="18" charset="0"/>
              </a:rPr>
              <a:t>    </a:t>
            </a:r>
            <a:r>
              <a:rPr lang="en-US" altLang="en-US" sz="900" dirty="0">
                <a:cs typeface="Times New Roman" panose="02020603050405020304" pitchFamily="18" charset="0"/>
              </a:rPr>
              <a:t>fi</a:t>
            </a:r>
          </a:p>
          <a:p>
            <a:pPr eaLnBrk="1" hangingPunct="1">
              <a:lnSpc>
                <a:spcPct val="90000"/>
              </a:lnSpc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Ø"/>
            </a:pPr>
            <a:r>
              <a:rPr lang="en-US" altLang="en-US" sz="900" dirty="0">
                <a:solidFill>
                  <a:schemeClr val="hlink"/>
                </a:solidFill>
              </a:rPr>
              <a:t>Syntax 2</a:t>
            </a:r>
          </a:p>
          <a:p>
            <a:pPr eaLnBrk="1" hangingPunct="1">
              <a:lnSpc>
                <a:spcPct val="90000"/>
              </a:lnSpc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None/>
            </a:pPr>
            <a:r>
              <a:rPr lang="en-US" altLang="en-US" sz="900" dirty="0"/>
              <a:t>          i</a:t>
            </a:r>
            <a:r>
              <a:rPr lang="en-US" altLang="en-US" sz="900" dirty="0">
                <a:cs typeface="Times New Roman" panose="02020603050405020304" pitchFamily="18" charset="0"/>
              </a:rPr>
              <a:t>f &lt;Condition&gt;</a:t>
            </a:r>
            <a:br>
              <a:rPr lang="en-US" altLang="en-US" sz="900" dirty="0">
                <a:cs typeface="Times New Roman" panose="02020603050405020304" pitchFamily="18" charset="0"/>
              </a:rPr>
            </a:br>
            <a:r>
              <a:rPr lang="en-US" altLang="en-US" sz="900" dirty="0">
                <a:cs typeface="Times New Roman" panose="02020603050405020304" pitchFamily="18" charset="0"/>
              </a:rPr>
              <a:t>     then</a:t>
            </a:r>
            <a:br>
              <a:rPr lang="en-US" altLang="en-US" sz="900" dirty="0">
                <a:cs typeface="Times New Roman" panose="02020603050405020304" pitchFamily="18" charset="0"/>
              </a:rPr>
            </a:br>
            <a:r>
              <a:rPr lang="en-US" altLang="en-US" sz="900" dirty="0">
                <a:cs typeface="Times New Roman" panose="02020603050405020304" pitchFamily="18" charset="0"/>
              </a:rPr>
              <a:t>            </a:t>
            </a:r>
            <a:r>
              <a:rPr lang="en-US" altLang="en-US" sz="900" i="1" dirty="0">
                <a:cs typeface="Times New Roman" panose="02020603050405020304" pitchFamily="18" charset="0"/>
              </a:rPr>
              <a:t>execute commands</a:t>
            </a:r>
            <a:br>
              <a:rPr lang="en-US" altLang="en-US" sz="900" i="1" dirty="0">
                <a:cs typeface="Times New Roman" panose="02020603050405020304" pitchFamily="18" charset="0"/>
              </a:rPr>
            </a:br>
            <a:r>
              <a:rPr lang="en-US" altLang="en-US" sz="900" i="1" dirty="0">
                <a:cs typeface="Times New Roman" panose="02020603050405020304" pitchFamily="18" charset="0"/>
              </a:rPr>
              <a:t>     </a:t>
            </a:r>
            <a:r>
              <a:rPr lang="en-US" altLang="en-US" sz="900" dirty="0">
                <a:cs typeface="Times New Roman" panose="02020603050405020304" pitchFamily="18" charset="0"/>
              </a:rPr>
              <a:t>else</a:t>
            </a:r>
            <a:br>
              <a:rPr lang="en-US" altLang="en-US" sz="900" dirty="0">
                <a:cs typeface="Times New Roman" panose="02020603050405020304" pitchFamily="18" charset="0"/>
              </a:rPr>
            </a:br>
            <a:r>
              <a:rPr lang="en-US" altLang="en-US" sz="900" dirty="0">
                <a:cs typeface="Times New Roman" panose="02020603050405020304" pitchFamily="18" charset="0"/>
              </a:rPr>
              <a:t>           </a:t>
            </a:r>
            <a:r>
              <a:rPr lang="en-US" altLang="en-US" sz="900" i="1" dirty="0">
                <a:cs typeface="Times New Roman" panose="02020603050405020304" pitchFamily="18" charset="0"/>
              </a:rPr>
              <a:t>execute commands</a:t>
            </a:r>
            <a:br>
              <a:rPr lang="en-US" altLang="en-US" sz="900" i="1" dirty="0">
                <a:cs typeface="Times New Roman" panose="02020603050405020304" pitchFamily="18" charset="0"/>
              </a:rPr>
            </a:br>
            <a:r>
              <a:rPr lang="en-US" altLang="en-US" sz="900" i="1" dirty="0">
                <a:cs typeface="Times New Roman" panose="02020603050405020304" pitchFamily="18" charset="0"/>
              </a:rPr>
              <a:t>     </a:t>
            </a:r>
            <a:r>
              <a:rPr lang="en-US" altLang="en-US" sz="900" dirty="0">
                <a:cs typeface="Times New Roman" panose="02020603050405020304" pitchFamily="18" charset="0"/>
              </a:rPr>
              <a:t>fi</a:t>
            </a:r>
            <a:endParaRPr lang="en-US" altLang="en-US" sz="900" dirty="0"/>
          </a:p>
          <a:p>
            <a:pPr eaLnBrk="1" hangingPunct="1">
              <a:lnSpc>
                <a:spcPct val="90000"/>
              </a:lnSpc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Ø"/>
            </a:pPr>
            <a:r>
              <a:rPr lang="en-US" altLang="en-US" sz="900" dirty="0">
                <a:solidFill>
                  <a:schemeClr val="hlink"/>
                </a:solidFill>
              </a:rPr>
              <a:t>Syntax 3</a:t>
            </a:r>
          </a:p>
          <a:p>
            <a:pPr eaLnBrk="1" hangingPunct="1">
              <a:lnSpc>
                <a:spcPct val="90000"/>
              </a:lnSpc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None/>
            </a:pPr>
            <a:r>
              <a:rPr lang="en-US" altLang="en-US" sz="900" dirty="0"/>
              <a:t>          i</a:t>
            </a:r>
            <a:r>
              <a:rPr lang="en-US" altLang="en-US" sz="900" dirty="0">
                <a:cs typeface="Times New Roman" panose="02020603050405020304" pitchFamily="18" charset="0"/>
              </a:rPr>
              <a:t>f &lt;Condition&gt;</a:t>
            </a:r>
            <a:br>
              <a:rPr lang="en-US" altLang="en-US" sz="900" dirty="0">
                <a:cs typeface="Times New Roman" panose="02020603050405020304" pitchFamily="18" charset="0"/>
              </a:rPr>
            </a:br>
            <a:r>
              <a:rPr lang="en-US" altLang="en-US" sz="900" dirty="0">
                <a:cs typeface="Times New Roman" panose="02020603050405020304" pitchFamily="18" charset="0"/>
              </a:rPr>
              <a:t>     then</a:t>
            </a:r>
            <a:br>
              <a:rPr lang="en-US" altLang="en-US" sz="900" dirty="0">
                <a:cs typeface="Times New Roman" panose="02020603050405020304" pitchFamily="18" charset="0"/>
              </a:rPr>
            </a:br>
            <a:r>
              <a:rPr lang="en-US" altLang="en-US" sz="900" dirty="0">
                <a:cs typeface="Times New Roman" panose="02020603050405020304" pitchFamily="18" charset="0"/>
              </a:rPr>
              <a:t>           </a:t>
            </a:r>
            <a:r>
              <a:rPr lang="en-US" altLang="en-US" sz="900" i="1" dirty="0">
                <a:cs typeface="Times New Roman" panose="02020603050405020304" pitchFamily="18" charset="0"/>
              </a:rPr>
              <a:t>execute commands</a:t>
            </a:r>
            <a:br>
              <a:rPr lang="en-US" altLang="en-US" sz="900" i="1" dirty="0">
                <a:cs typeface="Times New Roman" panose="02020603050405020304" pitchFamily="18" charset="0"/>
              </a:rPr>
            </a:br>
            <a:r>
              <a:rPr lang="en-US" altLang="en-US" sz="900" i="1" dirty="0">
                <a:cs typeface="Times New Roman" panose="02020603050405020304" pitchFamily="18" charset="0"/>
              </a:rPr>
              <a:t>     </a:t>
            </a:r>
            <a:r>
              <a:rPr lang="en-US" altLang="en-US" sz="900" dirty="0" err="1">
                <a:cs typeface="Times New Roman" panose="02020603050405020304" pitchFamily="18" charset="0"/>
              </a:rPr>
              <a:t>elif</a:t>
            </a:r>
            <a:r>
              <a:rPr lang="en-US" altLang="en-US" sz="900" dirty="0">
                <a:cs typeface="Times New Roman" panose="02020603050405020304" pitchFamily="18" charset="0"/>
              </a:rPr>
              <a:t> &lt;Condition&gt;</a:t>
            </a:r>
            <a:br>
              <a:rPr lang="en-US" altLang="en-US" sz="900" dirty="0">
                <a:cs typeface="Times New Roman" panose="02020603050405020304" pitchFamily="18" charset="0"/>
              </a:rPr>
            </a:br>
            <a:r>
              <a:rPr lang="en-US" altLang="en-US" sz="900" dirty="0">
                <a:cs typeface="Times New Roman" panose="02020603050405020304" pitchFamily="18" charset="0"/>
              </a:rPr>
              <a:t>           </a:t>
            </a:r>
            <a:r>
              <a:rPr lang="en-US" altLang="en-US" sz="900" i="1" dirty="0">
                <a:cs typeface="Times New Roman" panose="02020603050405020304" pitchFamily="18" charset="0"/>
              </a:rPr>
              <a:t>execute commands</a:t>
            </a:r>
            <a:br>
              <a:rPr lang="en-US" altLang="en-US" sz="900" i="1" dirty="0">
                <a:cs typeface="Times New Roman" panose="02020603050405020304" pitchFamily="18" charset="0"/>
              </a:rPr>
            </a:br>
            <a:r>
              <a:rPr lang="en-US" altLang="en-US" sz="900" i="1" dirty="0">
                <a:cs typeface="Times New Roman" panose="02020603050405020304" pitchFamily="18" charset="0"/>
              </a:rPr>
              <a:t>    fi</a:t>
            </a:r>
            <a:endParaRPr lang="en-US" altLang="en-US" sz="900" dirty="0">
              <a:cs typeface="Times New Roman" panose="02020603050405020304" pitchFamily="18" charset="0"/>
            </a:endParaRPr>
          </a:p>
          <a:p>
            <a:pPr eaLnBrk="1" hangingPunct="1">
              <a:lnSpc>
                <a:spcPct val="90000"/>
              </a:lnSpc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Ø"/>
            </a:pPr>
            <a:endParaRPr lang="en-US" altLang="en-US" sz="900" dirty="0"/>
          </a:p>
        </p:txBody>
      </p:sp>
      <p:sp>
        <p:nvSpPr>
          <p:cNvPr id="8" name="Text Box 5">
            <a:extLst>
              <a:ext uri="{FF2B5EF4-FFF2-40B4-BE49-F238E27FC236}">
                <a16:creationId xmlns:a16="http://schemas.microsoft.com/office/drawing/2014/main" id="{6A368AE3-216A-4AE6-8F05-60B5BDB3F9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24175" y="1028700"/>
            <a:ext cx="2162175" cy="29592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0">
                  <a:gsLst>
                    <a:gs pos="0">
                      <a:srgbClr val="5E0000"/>
                    </a:gs>
                    <a:gs pos="100000">
                      <a:srgbClr val="CC0000"/>
                    </a:gs>
                  </a:gsLst>
                  <a:lin ang="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spcAft>
                <a:spcPct val="60000"/>
              </a:spcAft>
              <a:buChar char="•"/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spcAft>
                <a:spcPct val="60000"/>
              </a:spcAft>
              <a:buChar char="–"/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spcAft>
                <a:spcPct val="60000"/>
              </a:spcAft>
              <a:buChar char="•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spcAft>
                <a:spcPct val="60000"/>
              </a:spcAft>
              <a:buChar char="–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spcAft>
                <a:spcPct val="60000"/>
              </a:spcAft>
              <a:buChar char="»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60000"/>
              </a:spcAft>
              <a:buChar char="»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60000"/>
              </a:spcAft>
              <a:buChar char="»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60000"/>
              </a:spcAft>
              <a:buChar char="»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60000"/>
              </a:spcAft>
              <a:buChar char="»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Ø"/>
            </a:pPr>
            <a:r>
              <a:rPr lang="en-US" altLang="en-US" sz="900" b="0" dirty="0">
                <a:solidFill>
                  <a:schemeClr val="hlink"/>
                </a:solidFill>
              </a:rPr>
              <a:t>Examples</a:t>
            </a:r>
          </a:p>
          <a:p>
            <a:pPr eaLnBrk="1" hangingPunct="1">
              <a:lnSpc>
                <a:spcPct val="90000"/>
              </a:lnSpc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None/>
            </a:pPr>
            <a:r>
              <a:rPr lang="en-US" altLang="en-US" sz="900" b="0" dirty="0"/>
              <a:t>var1=12</a:t>
            </a:r>
          </a:p>
          <a:p>
            <a:pPr eaLnBrk="1" hangingPunct="1"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None/>
            </a:pPr>
            <a:r>
              <a:rPr lang="en-US" altLang="en-US" sz="900" b="0" dirty="0"/>
              <a:t> if [ $var1 –</a:t>
            </a:r>
            <a:r>
              <a:rPr lang="en-US" altLang="en-US" sz="900" b="0" dirty="0" err="1"/>
              <a:t>lt</a:t>
            </a:r>
            <a:r>
              <a:rPr lang="en-US" altLang="en-US" sz="900" b="0" dirty="0"/>
              <a:t> 10 ]</a:t>
            </a:r>
          </a:p>
          <a:p>
            <a:pPr eaLnBrk="1" hangingPunct="1"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None/>
            </a:pPr>
            <a:r>
              <a:rPr lang="en-US" altLang="en-US" sz="900" b="0" dirty="0"/>
              <a:t> then</a:t>
            </a:r>
          </a:p>
          <a:p>
            <a:pPr eaLnBrk="1" hangingPunct="1"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None/>
            </a:pPr>
            <a:r>
              <a:rPr lang="en-US" altLang="en-US" sz="900" b="0" dirty="0"/>
              <a:t>       echo “less than 10”</a:t>
            </a:r>
          </a:p>
          <a:p>
            <a:pPr eaLnBrk="1" hangingPunct="1"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None/>
            </a:pPr>
            <a:r>
              <a:rPr lang="en-US" altLang="en-US" sz="900" b="0" dirty="0"/>
              <a:t> else</a:t>
            </a:r>
          </a:p>
          <a:p>
            <a:pPr eaLnBrk="1" hangingPunct="1"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None/>
            </a:pPr>
            <a:r>
              <a:rPr lang="en-US" altLang="en-US" sz="900" b="0" dirty="0"/>
              <a:t>        echo “greater than or equal to 10”</a:t>
            </a:r>
          </a:p>
          <a:p>
            <a:pPr eaLnBrk="1" hangingPunct="1"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None/>
            </a:pPr>
            <a:r>
              <a:rPr lang="en-US" altLang="en-US" sz="900" b="0" dirty="0"/>
              <a:t> fi</a:t>
            </a:r>
            <a:br>
              <a:rPr lang="en-US" altLang="en-US" sz="900" b="0" dirty="0"/>
            </a:br>
            <a:endParaRPr lang="en-US" altLang="en-US" sz="900" b="0" dirty="0"/>
          </a:p>
          <a:p>
            <a:pPr eaLnBrk="1" hangingPunct="1"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None/>
            </a:pPr>
            <a:r>
              <a:rPr lang="en-US" altLang="en-US" sz="900" b="0" dirty="0">
                <a:solidFill>
                  <a:schemeClr val="hlink"/>
                </a:solidFill>
              </a:rPr>
              <a:t>OR</a:t>
            </a:r>
            <a:br>
              <a:rPr lang="en-US" altLang="en-US" sz="900" b="0" dirty="0">
                <a:solidFill>
                  <a:schemeClr val="hlink"/>
                </a:solidFill>
              </a:rPr>
            </a:br>
            <a:endParaRPr lang="en-US" altLang="en-US" sz="900" b="0" dirty="0">
              <a:solidFill>
                <a:schemeClr val="hlink"/>
              </a:solidFill>
            </a:endParaRPr>
          </a:p>
          <a:p>
            <a:pPr eaLnBrk="1" hangingPunct="1">
              <a:lnSpc>
                <a:spcPct val="90000"/>
              </a:lnSpc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None/>
            </a:pPr>
            <a:r>
              <a:rPr lang="en-US" altLang="en-US" sz="900" b="0" dirty="0"/>
              <a:t>var1=12</a:t>
            </a:r>
          </a:p>
          <a:p>
            <a:pPr eaLnBrk="1" hangingPunct="1"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None/>
            </a:pPr>
            <a:r>
              <a:rPr lang="en-US" altLang="en-US" sz="900" b="0" dirty="0"/>
              <a:t> if </a:t>
            </a:r>
            <a:r>
              <a:rPr lang="en-US" altLang="en-US" sz="900" b="0" dirty="0">
                <a:solidFill>
                  <a:schemeClr val="hlink"/>
                </a:solidFill>
              </a:rPr>
              <a:t>test</a:t>
            </a:r>
            <a:r>
              <a:rPr lang="en-US" altLang="en-US" sz="900" b="0" dirty="0"/>
              <a:t> $var1 –</a:t>
            </a:r>
            <a:r>
              <a:rPr lang="en-US" altLang="en-US" sz="900" b="0" dirty="0" err="1"/>
              <a:t>lt</a:t>
            </a:r>
            <a:r>
              <a:rPr lang="en-US" altLang="en-US" sz="900" b="0" dirty="0"/>
              <a:t> 10</a:t>
            </a:r>
          </a:p>
          <a:p>
            <a:pPr eaLnBrk="1" hangingPunct="1"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None/>
            </a:pPr>
            <a:r>
              <a:rPr lang="en-US" altLang="en-US" sz="900" b="0" dirty="0"/>
              <a:t> then</a:t>
            </a:r>
          </a:p>
          <a:p>
            <a:pPr eaLnBrk="1" hangingPunct="1"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None/>
            </a:pPr>
            <a:r>
              <a:rPr lang="en-US" altLang="en-US" sz="900" b="0" dirty="0"/>
              <a:t>       echo “less than 10”</a:t>
            </a:r>
          </a:p>
          <a:p>
            <a:pPr eaLnBrk="1" hangingPunct="1"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None/>
            </a:pPr>
            <a:r>
              <a:rPr lang="en-US" altLang="en-US" sz="900" b="0" dirty="0"/>
              <a:t> else</a:t>
            </a:r>
          </a:p>
          <a:p>
            <a:pPr eaLnBrk="1" hangingPunct="1"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None/>
            </a:pPr>
            <a:r>
              <a:rPr lang="en-US" altLang="en-US" sz="900" b="0" dirty="0"/>
              <a:t>        echo “greater than or equal to 10”</a:t>
            </a:r>
          </a:p>
          <a:p>
            <a:pPr eaLnBrk="1" hangingPunct="1"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None/>
            </a:pPr>
            <a:r>
              <a:rPr lang="en-US" altLang="en-US" sz="900" b="0" dirty="0"/>
              <a:t> fi</a:t>
            </a:r>
            <a:endParaRPr lang="en-US" altLang="en-US" sz="900" b="0" dirty="0">
              <a:latin typeface="Helvetica" panose="020B0604020202020204" pitchFamily="34" charset="0"/>
            </a:endParaRPr>
          </a:p>
        </p:txBody>
      </p:sp>
      <p:sp>
        <p:nvSpPr>
          <p:cNvPr id="9" name="Text Box 5">
            <a:extLst>
              <a:ext uri="{FF2B5EF4-FFF2-40B4-BE49-F238E27FC236}">
                <a16:creationId xmlns:a16="http://schemas.microsoft.com/office/drawing/2014/main" id="{02BC1F54-6D2E-4116-AB9B-C2B17663C0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86450" y="1041400"/>
            <a:ext cx="2162175" cy="33747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0">
                  <a:gsLst>
                    <a:gs pos="0">
                      <a:srgbClr val="5E0000"/>
                    </a:gs>
                    <a:gs pos="100000">
                      <a:srgbClr val="CC0000"/>
                    </a:gs>
                  </a:gsLst>
                  <a:lin ang="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spcAft>
                <a:spcPct val="60000"/>
              </a:spcAft>
              <a:buChar char="•"/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spcAft>
                <a:spcPct val="60000"/>
              </a:spcAft>
              <a:buChar char="–"/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spcAft>
                <a:spcPct val="60000"/>
              </a:spcAft>
              <a:buChar char="•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spcAft>
                <a:spcPct val="60000"/>
              </a:spcAft>
              <a:buChar char="–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spcAft>
                <a:spcPct val="60000"/>
              </a:spcAft>
              <a:buChar char="»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60000"/>
              </a:spcAft>
              <a:buChar char="»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60000"/>
              </a:spcAft>
              <a:buChar char="»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60000"/>
              </a:spcAft>
              <a:buChar char="»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60000"/>
              </a:spcAft>
              <a:buChar char="»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Ø"/>
            </a:pPr>
            <a:r>
              <a:rPr lang="en-US" altLang="en-US" sz="900" b="0" dirty="0">
                <a:solidFill>
                  <a:schemeClr val="hlink"/>
                </a:solidFill>
              </a:rPr>
              <a:t>Examples</a:t>
            </a:r>
          </a:p>
          <a:p>
            <a:pPr>
              <a:lnSpc>
                <a:spcPct val="90000"/>
              </a:lnSpc>
              <a:spcAft>
                <a:spcPct val="0"/>
              </a:spcAft>
              <a:buClr>
                <a:schemeClr val="tx2"/>
              </a:buClr>
              <a:buNone/>
            </a:pPr>
            <a:r>
              <a:rPr lang="en-US" altLang="en-US" sz="900" b="0" dirty="0"/>
              <a:t>s1="</a:t>
            </a:r>
            <a:r>
              <a:rPr lang="en-US" altLang="en-US" sz="900" b="0" dirty="0" err="1"/>
              <a:t>sumit</a:t>
            </a:r>
            <a:r>
              <a:rPr lang="en-US" altLang="en-US" sz="900" b="0" dirty="0"/>
              <a:t>“</a:t>
            </a:r>
            <a:br>
              <a:rPr lang="en-US" altLang="en-US" sz="900" b="0" dirty="0"/>
            </a:br>
            <a:r>
              <a:rPr lang="en-US" altLang="en-US" sz="900" b="0" dirty="0"/>
              <a:t>s2="</a:t>
            </a:r>
            <a:r>
              <a:rPr lang="en-US" altLang="en-US" sz="900" b="0" dirty="0" err="1"/>
              <a:t>sumit</a:t>
            </a:r>
            <a:r>
              <a:rPr lang="en-US" altLang="en-US" sz="900" b="0" dirty="0"/>
              <a:t>“</a:t>
            </a:r>
            <a:br>
              <a:rPr lang="en-US" altLang="en-US" sz="900" b="0" dirty="0"/>
            </a:br>
            <a:r>
              <a:rPr lang="en-US" altLang="en-US" sz="900" b="0" dirty="0"/>
              <a:t>s3="</a:t>
            </a:r>
            <a:r>
              <a:rPr lang="en-US" altLang="en-US" sz="900" b="0" dirty="0" err="1"/>
              <a:t>rohit</a:t>
            </a:r>
            <a:r>
              <a:rPr lang="en-US" altLang="en-US" sz="900" b="0" dirty="0"/>
              <a:t>“</a:t>
            </a:r>
            <a:br>
              <a:rPr lang="en-US" altLang="en-US" sz="900" b="0" dirty="0"/>
            </a:br>
            <a:r>
              <a:rPr lang="en-US" altLang="en-US" sz="900" b="0" dirty="0"/>
              <a:t>s4=""</a:t>
            </a:r>
          </a:p>
          <a:p>
            <a:pPr>
              <a:lnSpc>
                <a:spcPct val="90000"/>
              </a:lnSpc>
              <a:spcAft>
                <a:spcPct val="0"/>
              </a:spcAft>
              <a:buClr>
                <a:schemeClr val="tx2"/>
              </a:buClr>
              <a:buNone/>
            </a:pPr>
            <a:r>
              <a:rPr lang="en-US" altLang="en-US" sz="900" b="0" dirty="0"/>
              <a:t>#1</a:t>
            </a:r>
          </a:p>
          <a:p>
            <a:pPr>
              <a:lnSpc>
                <a:spcPct val="90000"/>
              </a:lnSpc>
              <a:spcAft>
                <a:spcPct val="0"/>
              </a:spcAft>
              <a:buClr>
                <a:schemeClr val="tx2"/>
              </a:buClr>
              <a:buNone/>
            </a:pPr>
            <a:r>
              <a:rPr lang="en-US" altLang="en-US" sz="900" b="0" dirty="0"/>
              <a:t>if  [ $s1=$s2]</a:t>
            </a:r>
            <a:br>
              <a:rPr lang="en-US" altLang="en-US" sz="900" b="0" dirty="0"/>
            </a:br>
            <a:r>
              <a:rPr lang="en-US" altLang="en-US" sz="900" b="0" dirty="0"/>
              <a:t>then</a:t>
            </a:r>
            <a:br>
              <a:rPr lang="en-US" altLang="en-US" sz="900" b="0" dirty="0"/>
            </a:br>
            <a:r>
              <a:rPr lang="en-US" altLang="en-US" sz="900" b="0" dirty="0"/>
              <a:t>     echo "Strings are equal“</a:t>
            </a:r>
            <a:br>
              <a:rPr lang="en-US" altLang="en-US" sz="900" b="0" dirty="0"/>
            </a:br>
            <a:r>
              <a:rPr lang="en-US" altLang="en-US" sz="900" b="0" dirty="0"/>
              <a:t>fi</a:t>
            </a:r>
            <a:br>
              <a:rPr lang="en-US" altLang="en-US" sz="900" b="0" dirty="0"/>
            </a:br>
            <a:r>
              <a:rPr lang="en-US" altLang="en-US" sz="900" b="0" dirty="0"/>
              <a:t>#2</a:t>
            </a:r>
          </a:p>
          <a:p>
            <a:pPr>
              <a:lnSpc>
                <a:spcPct val="90000"/>
              </a:lnSpc>
              <a:spcAft>
                <a:spcPct val="0"/>
              </a:spcAft>
              <a:buClr>
                <a:schemeClr val="tx2"/>
              </a:buClr>
              <a:buNone/>
            </a:pPr>
            <a:r>
              <a:rPr lang="en-US" altLang="en-US" sz="900" b="0" dirty="0"/>
              <a:t>if [ $s1 != $s3 ]</a:t>
            </a:r>
            <a:br>
              <a:rPr lang="en-US" altLang="en-US" sz="900" b="0" dirty="0"/>
            </a:br>
            <a:r>
              <a:rPr lang="en-US" altLang="en-US" sz="900" b="0" dirty="0"/>
              <a:t>then</a:t>
            </a:r>
            <a:br>
              <a:rPr lang="en-US" altLang="en-US" sz="900" b="0" dirty="0"/>
            </a:br>
            <a:r>
              <a:rPr lang="en-US" altLang="en-US" sz="900" b="0" dirty="0"/>
              <a:t>    echo "Strings are not equal“</a:t>
            </a:r>
            <a:br>
              <a:rPr lang="en-US" altLang="en-US" sz="900" b="0" dirty="0"/>
            </a:br>
            <a:r>
              <a:rPr lang="en-US" altLang="en-US" sz="900" b="0" dirty="0"/>
              <a:t>fi</a:t>
            </a:r>
            <a:br>
              <a:rPr lang="en-US" altLang="en-US" sz="900" b="0" dirty="0"/>
            </a:br>
            <a:r>
              <a:rPr lang="en-US" altLang="en-US" sz="900" b="0" dirty="0"/>
              <a:t>#3</a:t>
            </a:r>
          </a:p>
          <a:p>
            <a:pPr>
              <a:lnSpc>
                <a:spcPct val="90000"/>
              </a:lnSpc>
              <a:spcAft>
                <a:spcPct val="0"/>
              </a:spcAft>
              <a:buClr>
                <a:schemeClr val="tx2"/>
              </a:buClr>
              <a:buNone/>
            </a:pPr>
            <a:r>
              <a:rPr lang="en-US" altLang="en-US" sz="900" b="0" dirty="0"/>
              <a:t>if [ -n $s2 ]</a:t>
            </a:r>
            <a:br>
              <a:rPr lang="en-US" altLang="en-US" sz="900" b="0" dirty="0"/>
            </a:br>
            <a:r>
              <a:rPr lang="en-US" altLang="en-US" sz="900" b="0" dirty="0"/>
              <a:t>then</a:t>
            </a:r>
            <a:br>
              <a:rPr lang="en-US" altLang="en-US" sz="900" b="0" dirty="0"/>
            </a:br>
            <a:r>
              <a:rPr lang="en-US" altLang="en-US" sz="900" b="0" dirty="0"/>
              <a:t>      echo "Not null“</a:t>
            </a:r>
            <a:br>
              <a:rPr lang="en-US" altLang="en-US" sz="900" b="0" dirty="0"/>
            </a:br>
            <a:r>
              <a:rPr lang="en-US" altLang="en-US" sz="900" b="0" dirty="0"/>
              <a:t>fi</a:t>
            </a:r>
            <a:br>
              <a:rPr lang="en-US" altLang="en-US" sz="900" b="0" dirty="0"/>
            </a:br>
            <a:r>
              <a:rPr lang="en-US" altLang="en-US" sz="900" b="0" dirty="0"/>
              <a:t>#4</a:t>
            </a:r>
          </a:p>
          <a:p>
            <a:pPr>
              <a:lnSpc>
                <a:spcPct val="90000"/>
              </a:lnSpc>
              <a:spcAft>
                <a:spcPct val="0"/>
              </a:spcAft>
              <a:buClr>
                <a:schemeClr val="tx2"/>
              </a:buClr>
              <a:buNone/>
            </a:pPr>
            <a:r>
              <a:rPr lang="en-US" altLang="en-US" sz="900" b="0" dirty="0"/>
              <a:t>if [ -z "$s4" ]</a:t>
            </a:r>
            <a:br>
              <a:rPr lang="en-US" altLang="en-US" sz="900" b="0" dirty="0"/>
            </a:br>
            <a:r>
              <a:rPr lang="en-US" altLang="en-US" sz="900" b="0" dirty="0"/>
              <a:t>then</a:t>
            </a:r>
            <a:br>
              <a:rPr lang="en-US" altLang="en-US" sz="900" b="0" dirty="0"/>
            </a:br>
            <a:r>
              <a:rPr lang="en-US" altLang="en-US" sz="900" b="0" dirty="0"/>
              <a:t>   echo "null“</a:t>
            </a:r>
            <a:br>
              <a:rPr lang="en-US" altLang="en-US" sz="900" b="0" dirty="0"/>
            </a:br>
            <a:r>
              <a:rPr lang="en-US" altLang="en-US" sz="900" b="0" dirty="0"/>
              <a:t>fi</a:t>
            </a:r>
          </a:p>
        </p:txBody>
      </p:sp>
    </p:spTree>
    <p:extLst>
      <p:ext uri="{BB962C8B-B14F-4D97-AF65-F5344CB8AC3E}">
        <p14:creationId xmlns:p14="http://schemas.microsoft.com/office/powerpoint/2010/main" val="765837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utoUpdateAnimBg="0"/>
      <p:bldP spid="9" grpId="0" autoUpdateAnimBg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5D1CD-F81C-46A9-A276-4CACC48F5E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382" y="254223"/>
            <a:ext cx="7919460" cy="534111"/>
          </a:xfrm>
          <a:solidFill>
            <a:srgbClr val="4BCD3E"/>
          </a:solidFill>
        </p:spPr>
        <p:txBody>
          <a:bodyPr>
            <a:normAutofit fontScale="90000"/>
          </a:bodyPr>
          <a:lstStyle/>
          <a:p>
            <a:pPr algn="ctr"/>
            <a:br>
              <a:rPr lang="en-US" altLang="en-US" sz="1800" b="1" dirty="0">
                <a:solidFill>
                  <a:schemeClr val="bg1"/>
                </a:solidFill>
                <a:latin typeface="Calibri body"/>
              </a:rPr>
            </a:br>
            <a:br>
              <a:rPr lang="en-US" altLang="en-US" sz="1800" b="1" dirty="0">
                <a:solidFill>
                  <a:schemeClr val="bg1"/>
                </a:solidFill>
                <a:latin typeface="Calibri body"/>
              </a:rPr>
            </a:br>
            <a:br>
              <a:rPr lang="en-US" altLang="en-US" sz="1800" b="1" dirty="0">
                <a:solidFill>
                  <a:schemeClr val="bg1"/>
                </a:solidFill>
                <a:latin typeface="Calibri body"/>
              </a:rPr>
            </a:br>
            <a:br>
              <a:rPr lang="en-US" altLang="en-US" sz="1800" b="1" dirty="0">
                <a:solidFill>
                  <a:schemeClr val="bg1"/>
                </a:solidFill>
                <a:latin typeface="Calibri body"/>
              </a:rPr>
            </a:br>
            <a:r>
              <a:rPr lang="en-US" altLang="en-US" sz="1800" b="1" dirty="0">
                <a:solidFill>
                  <a:schemeClr val="bg1"/>
                </a:solidFill>
                <a:latin typeface="Calibri body"/>
              </a:rPr>
              <a:t>Unix Shell Programming</a:t>
            </a:r>
            <a:br>
              <a:rPr lang="en-US" altLang="en-US" sz="1800" b="1" dirty="0">
                <a:solidFill>
                  <a:schemeClr val="bg1"/>
                </a:solidFill>
                <a:latin typeface="Calibri body"/>
              </a:rPr>
            </a:br>
            <a:r>
              <a:rPr lang="en-US" altLang="en-US" sz="1800" b="1" dirty="0">
                <a:solidFill>
                  <a:schemeClr val="bg1"/>
                </a:solidFill>
                <a:latin typeface="Calibri body"/>
              </a:rPr>
              <a:t> </a:t>
            </a:r>
            <a:r>
              <a:rPr lang="en-US" altLang="en-US" sz="1200" dirty="0"/>
              <a:t> </a:t>
            </a:r>
            <a:r>
              <a:rPr lang="en-US" altLang="en-US" sz="1800" b="1" dirty="0">
                <a:solidFill>
                  <a:schemeClr val="bg1"/>
                </a:solidFill>
                <a:latin typeface="Calibri body"/>
              </a:rPr>
              <a:t>for, while &amp; until loop construct</a:t>
            </a:r>
            <a:endParaRPr lang="en-US" sz="1800" b="1" dirty="0">
              <a:solidFill>
                <a:schemeClr val="bg1"/>
              </a:solidFill>
              <a:latin typeface="Calibri body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4E4953-7934-454B-9848-A5FD16CD1F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22339" y="4852319"/>
            <a:ext cx="468000" cy="291181"/>
          </a:xfrm>
        </p:spPr>
        <p:txBody>
          <a:bodyPr>
            <a:normAutofit fontScale="55000" lnSpcReduction="20000"/>
          </a:bodyPr>
          <a:lstStyle/>
          <a:p>
            <a:fld id="{C60C2248-B95D-984B-A0F4-42B9A4652AA7}" type="slidenum">
              <a:rPr lang="en-US" smtClean="0"/>
              <a:pPr/>
              <a:t>69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53BC40F-02D2-4D29-B240-68BB4850746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60384" y="959785"/>
            <a:ext cx="2363766" cy="2621616"/>
          </a:xfrm>
        </p:spPr>
        <p:txBody>
          <a:bodyPr>
            <a:noAutofit/>
          </a:bodyPr>
          <a:lstStyle/>
          <a:p>
            <a:pPr algn="just" eaLnBrk="1" hangingPunct="1">
              <a:lnSpc>
                <a:spcPct val="90000"/>
              </a:lnSpc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Ø"/>
            </a:pPr>
            <a:r>
              <a:rPr lang="en-US" altLang="en-US" sz="900" dirty="0">
                <a:cs typeface="Times New Roman" panose="02020603050405020304" pitchFamily="18" charset="0"/>
              </a:rPr>
              <a:t>The </a:t>
            </a:r>
            <a:r>
              <a:rPr lang="en-US" altLang="en-US" sz="900" dirty="0">
                <a:solidFill>
                  <a:schemeClr val="hlink"/>
                </a:solidFill>
                <a:cs typeface="Times New Roman" panose="02020603050405020304" pitchFamily="18" charset="0"/>
              </a:rPr>
              <a:t>for</a:t>
            </a:r>
            <a:r>
              <a:rPr lang="en-US" altLang="en-US" sz="900" dirty="0">
                <a:cs typeface="Times New Roman" panose="02020603050405020304" pitchFamily="18" charset="0"/>
              </a:rPr>
              <a:t> loop executes a set of commands for  a specified number of times.</a:t>
            </a:r>
          </a:p>
          <a:p>
            <a:pPr marL="0" indent="0" algn="just" eaLnBrk="1" hangingPunct="1">
              <a:lnSpc>
                <a:spcPct val="90000"/>
              </a:lnSpc>
              <a:spcAft>
                <a:spcPct val="0"/>
              </a:spcAft>
              <a:buClr>
                <a:schemeClr val="tx2"/>
              </a:buClr>
              <a:buNone/>
            </a:pPr>
            <a:br>
              <a:rPr lang="en-US" altLang="en-US" sz="900" dirty="0">
                <a:cs typeface="Times New Roman" panose="02020603050405020304" pitchFamily="18" charset="0"/>
              </a:rPr>
            </a:br>
            <a:r>
              <a:rPr lang="en-US" altLang="en-US" sz="900" dirty="0">
                <a:cs typeface="Times New Roman" panose="02020603050405020304" pitchFamily="18" charset="0"/>
              </a:rPr>
              <a:t>The basic format of the for command is :</a:t>
            </a:r>
          </a:p>
          <a:p>
            <a:pPr eaLnBrk="1" hangingPunct="1">
              <a:lnSpc>
                <a:spcPct val="90000"/>
              </a:lnSpc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Ø"/>
            </a:pPr>
            <a:r>
              <a:rPr lang="en-US" altLang="en-US" sz="900" dirty="0">
                <a:solidFill>
                  <a:schemeClr val="hlink"/>
                </a:solidFill>
                <a:cs typeface="Times New Roman" panose="02020603050405020304" pitchFamily="18" charset="0"/>
              </a:rPr>
              <a:t>Syntax</a:t>
            </a:r>
          </a:p>
          <a:p>
            <a:pPr eaLnBrk="1" hangingPunct="1">
              <a:lnSpc>
                <a:spcPct val="90000"/>
              </a:lnSpc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None/>
            </a:pPr>
            <a:r>
              <a:rPr lang="en-US" altLang="en-US" sz="900" dirty="0">
                <a:cs typeface="Times New Roman" panose="02020603050405020304" pitchFamily="18" charset="0"/>
              </a:rPr>
              <a:t>     for var in list1 …. </a:t>
            </a:r>
            <a:r>
              <a:rPr lang="en-US" altLang="en-US" sz="900" dirty="0" err="1">
                <a:cs typeface="Times New Roman" panose="02020603050405020304" pitchFamily="18" charset="0"/>
              </a:rPr>
              <a:t>Listn</a:t>
            </a:r>
            <a:br>
              <a:rPr lang="en-US" altLang="en-US" sz="900" dirty="0">
                <a:cs typeface="Times New Roman" panose="02020603050405020304" pitchFamily="18" charset="0"/>
              </a:rPr>
            </a:br>
            <a:r>
              <a:rPr lang="en-US" altLang="en-US" sz="900" dirty="0">
                <a:cs typeface="Times New Roman" panose="02020603050405020304" pitchFamily="18" charset="0"/>
              </a:rPr>
              <a:t>do  </a:t>
            </a:r>
            <a:br>
              <a:rPr lang="en-US" altLang="en-US" sz="900" dirty="0">
                <a:cs typeface="Times New Roman" panose="02020603050405020304" pitchFamily="18" charset="0"/>
              </a:rPr>
            </a:br>
            <a:r>
              <a:rPr lang="en-US" altLang="en-US" sz="900" dirty="0">
                <a:cs typeface="Times New Roman" panose="02020603050405020304" pitchFamily="18" charset="0"/>
              </a:rPr>
              <a:t>      command(s)</a:t>
            </a:r>
            <a:br>
              <a:rPr lang="en-US" altLang="en-US" sz="900" dirty="0">
                <a:cs typeface="Times New Roman" panose="02020603050405020304" pitchFamily="18" charset="0"/>
              </a:rPr>
            </a:br>
            <a:r>
              <a:rPr lang="en-US" altLang="en-US" sz="900" dirty="0">
                <a:cs typeface="Times New Roman" panose="02020603050405020304" pitchFamily="18" charset="0"/>
              </a:rPr>
              <a:t>done</a:t>
            </a:r>
          </a:p>
          <a:p>
            <a:pPr eaLnBrk="1" hangingPunct="1">
              <a:lnSpc>
                <a:spcPct val="90000"/>
              </a:lnSpc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Ø"/>
            </a:pPr>
            <a:r>
              <a:rPr lang="en-US" altLang="en-US" sz="900" dirty="0">
                <a:solidFill>
                  <a:schemeClr val="hlink"/>
                </a:solidFill>
                <a:cs typeface="Times New Roman" panose="02020603050405020304" pitchFamily="18" charset="0"/>
              </a:rPr>
              <a:t>Example</a:t>
            </a:r>
          </a:p>
          <a:p>
            <a:pPr>
              <a:buFontTx/>
              <a:buNone/>
            </a:pPr>
            <a:r>
              <a:rPr lang="en-US" altLang="en-US" sz="900" dirty="0">
                <a:cs typeface="Times New Roman" panose="02020603050405020304" pitchFamily="18" charset="0"/>
              </a:rPr>
              <a:t>	for var in 1 2 3 4 5 6</a:t>
            </a:r>
            <a:br>
              <a:rPr lang="en-US" altLang="en-US" sz="900" dirty="0">
                <a:cs typeface="Times New Roman" panose="02020603050405020304" pitchFamily="18" charset="0"/>
              </a:rPr>
            </a:br>
            <a:r>
              <a:rPr lang="en-US" altLang="en-US" sz="900" dirty="0">
                <a:cs typeface="Times New Roman" panose="02020603050405020304" pitchFamily="18" charset="0"/>
              </a:rPr>
              <a:t>do</a:t>
            </a:r>
            <a:br>
              <a:rPr lang="en-US" altLang="en-US" sz="900" dirty="0">
                <a:cs typeface="Times New Roman" panose="02020603050405020304" pitchFamily="18" charset="0"/>
              </a:rPr>
            </a:br>
            <a:r>
              <a:rPr lang="en-US" altLang="en-US" sz="900" dirty="0">
                <a:cs typeface="Times New Roman" panose="02020603050405020304" pitchFamily="18" charset="0"/>
              </a:rPr>
              <a:t>     echo $var</a:t>
            </a:r>
            <a:br>
              <a:rPr lang="en-US" altLang="en-US" sz="900" dirty="0">
                <a:cs typeface="Times New Roman" panose="02020603050405020304" pitchFamily="18" charset="0"/>
              </a:rPr>
            </a:br>
            <a:r>
              <a:rPr lang="en-US" altLang="en-US" sz="900" dirty="0">
                <a:cs typeface="Times New Roman" panose="02020603050405020304" pitchFamily="18" charset="0"/>
              </a:rPr>
              <a:t>done</a:t>
            </a:r>
          </a:p>
          <a:p>
            <a:pPr eaLnBrk="1" hangingPunct="1">
              <a:lnSpc>
                <a:spcPct val="90000"/>
              </a:lnSpc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None/>
            </a:pPr>
            <a:endParaRPr lang="en-US" altLang="en-US" sz="900" dirty="0">
              <a:solidFill>
                <a:schemeClr val="hlink"/>
              </a:solidFill>
            </a:endParaRP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5C2874C1-A1D6-4350-9008-72243DD9B35D}"/>
              </a:ext>
            </a:extLst>
          </p:cNvPr>
          <p:cNvSpPr txBox="1">
            <a:spLocks/>
          </p:cNvSpPr>
          <p:nvPr/>
        </p:nvSpPr>
        <p:spPr>
          <a:xfrm>
            <a:off x="2724150" y="965767"/>
            <a:ext cx="2152649" cy="33064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37160" indent="-13716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350" kern="1200" spc="8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-137160" algn="l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Char char="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48640" indent="-137160" algn="l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Char char=""/>
              <a:defRPr sz="10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54380" indent="-137160" algn="l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Char char=""/>
              <a:defRPr sz="10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60120" indent="-137160" algn="l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Char char=""/>
              <a:defRPr sz="10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200000" indent="-171450" algn="l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Char char=""/>
              <a:defRPr sz="10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425000" indent="-171450" algn="l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Char char=""/>
              <a:defRPr sz="10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650000" indent="-171450" algn="l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Char char=""/>
              <a:defRPr sz="10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875000" indent="-171450" algn="l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Char char=""/>
              <a:defRPr sz="10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US" altLang="en-US" sz="900" dirty="0"/>
              <a:t>The </a:t>
            </a:r>
            <a:r>
              <a:rPr lang="en-US" altLang="en-US" sz="900" dirty="0">
                <a:solidFill>
                  <a:schemeClr val="hlink"/>
                </a:solidFill>
              </a:rPr>
              <a:t>while</a:t>
            </a:r>
            <a:r>
              <a:rPr lang="en-US" altLang="en-US" sz="900" dirty="0"/>
              <a:t> loop executes till the condition is</a:t>
            </a:r>
            <a:r>
              <a:rPr lang="en-US" altLang="en-US" sz="900" dirty="0">
                <a:solidFill>
                  <a:schemeClr val="hlink"/>
                </a:solidFill>
              </a:rPr>
              <a:t> true</a:t>
            </a:r>
            <a:r>
              <a:rPr lang="en-US" altLang="en-US" sz="900" dirty="0"/>
              <a:t>. </a:t>
            </a:r>
          </a:p>
          <a:p>
            <a:pPr algn="just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US" altLang="en-US" sz="900" dirty="0">
                <a:solidFill>
                  <a:schemeClr val="hlink"/>
                </a:solidFill>
              </a:rPr>
              <a:t>Syntax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altLang="en-US" sz="900" dirty="0"/>
              <a:t>while test control</a:t>
            </a:r>
            <a:br>
              <a:rPr lang="en-US" altLang="en-US" sz="900" dirty="0"/>
            </a:br>
            <a:r>
              <a:rPr lang="en-US" altLang="en-US" sz="900" dirty="0"/>
              <a:t>do</a:t>
            </a:r>
            <a:br>
              <a:rPr lang="en-US" altLang="en-US" sz="900" dirty="0"/>
            </a:br>
            <a:r>
              <a:rPr lang="en-US" altLang="en-US" sz="900" dirty="0"/>
              <a:t>    command(s)</a:t>
            </a:r>
            <a:br>
              <a:rPr lang="en-US" altLang="en-US" sz="900" dirty="0"/>
            </a:br>
            <a:r>
              <a:rPr lang="en-US" altLang="en-US" sz="900" dirty="0"/>
              <a:t>done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US" altLang="en-US" sz="900" dirty="0">
                <a:solidFill>
                  <a:schemeClr val="hlink"/>
                </a:solidFill>
              </a:rPr>
              <a:t>Example</a:t>
            </a:r>
            <a:br>
              <a:rPr lang="en-US" altLang="en-US" sz="900" dirty="0">
                <a:solidFill>
                  <a:schemeClr val="hlink"/>
                </a:solidFill>
              </a:rPr>
            </a:br>
            <a:br>
              <a:rPr lang="en-US" altLang="en-US" sz="900" dirty="0">
                <a:solidFill>
                  <a:schemeClr val="hlink"/>
                </a:solidFill>
              </a:rPr>
            </a:br>
            <a:r>
              <a:rPr lang="en-US" altLang="en-US" sz="900" dirty="0"/>
              <a:t>counter1=5</a:t>
            </a:r>
            <a:br>
              <a:rPr lang="en-US" altLang="en-US" sz="900" dirty="0"/>
            </a:br>
            <a:r>
              <a:rPr lang="en-US" altLang="en-US" sz="900" dirty="0"/>
              <a:t>counter2=10</a:t>
            </a:r>
            <a:br>
              <a:rPr lang="en-US" altLang="en-US" sz="900" dirty="0"/>
            </a:br>
            <a:r>
              <a:rPr lang="en-US" altLang="en-US" sz="900" dirty="0"/>
              <a:t>while [ $counter1 –</a:t>
            </a:r>
            <a:r>
              <a:rPr lang="en-US" altLang="en-US" sz="900" dirty="0" err="1"/>
              <a:t>lt</a:t>
            </a:r>
            <a:r>
              <a:rPr lang="en-US" altLang="en-US" sz="900" dirty="0"/>
              <a:t> $counter2 ]</a:t>
            </a:r>
            <a:br>
              <a:rPr lang="en-US" altLang="en-US" sz="900" dirty="0"/>
            </a:br>
            <a:r>
              <a:rPr lang="en-US" altLang="en-US" sz="900" dirty="0"/>
              <a:t>do</a:t>
            </a:r>
            <a:br>
              <a:rPr lang="en-US" altLang="en-US" sz="900" dirty="0"/>
            </a:br>
            <a:r>
              <a:rPr lang="en-US" altLang="en-US" sz="900" dirty="0"/>
              <a:t>    echo “ Still less than”</a:t>
            </a:r>
            <a:br>
              <a:rPr lang="en-US" altLang="en-US" sz="900" dirty="0"/>
            </a:br>
            <a:r>
              <a:rPr lang="en-US" altLang="en-US" sz="900" dirty="0"/>
              <a:t>    counter1=`expr $counter1 + 1`</a:t>
            </a:r>
            <a:br>
              <a:rPr lang="en-US" altLang="en-US" sz="900" dirty="0"/>
            </a:br>
            <a:r>
              <a:rPr lang="en-US" altLang="en-US" sz="900" dirty="0"/>
              <a:t>done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900" i="1" dirty="0">
                <a:solidFill>
                  <a:schemeClr val="hlink"/>
                </a:solidFill>
              </a:rPr>
              <a:t>	Loop will execute five times.</a:t>
            </a:r>
            <a:endParaRPr lang="en-US" altLang="en-US" sz="900" dirty="0">
              <a:solidFill>
                <a:schemeClr val="hlink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D8105E1-F45D-4A7D-A70E-2D0B0A3201C9}"/>
              </a:ext>
            </a:extLst>
          </p:cNvPr>
          <p:cNvCxnSpPr>
            <a:cxnSpLocks/>
          </p:cNvCxnSpPr>
          <p:nvPr/>
        </p:nvCxnSpPr>
        <p:spPr>
          <a:xfrm>
            <a:off x="2724150" y="816258"/>
            <a:ext cx="0" cy="370494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82D1F1F-4E47-4E1D-BD7E-897F16902F21}"/>
              </a:ext>
            </a:extLst>
          </p:cNvPr>
          <p:cNvCxnSpPr>
            <a:cxnSpLocks/>
          </p:cNvCxnSpPr>
          <p:nvPr/>
        </p:nvCxnSpPr>
        <p:spPr>
          <a:xfrm>
            <a:off x="4978400" y="816258"/>
            <a:ext cx="0" cy="370494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E58A95B6-18FA-4497-9896-B2DFA3F1E00C}"/>
              </a:ext>
            </a:extLst>
          </p:cNvPr>
          <p:cNvSpPr txBox="1">
            <a:spLocks/>
          </p:cNvSpPr>
          <p:nvPr/>
        </p:nvSpPr>
        <p:spPr>
          <a:xfrm>
            <a:off x="5087916" y="956610"/>
            <a:ext cx="2887679" cy="33064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37160" indent="-13716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350" kern="1200" spc="8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-137160" algn="l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Char char="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48640" indent="-137160" algn="l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Char char=""/>
              <a:defRPr sz="10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54380" indent="-137160" algn="l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Char char=""/>
              <a:defRPr sz="10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60120" indent="-137160" algn="l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Char char=""/>
              <a:defRPr sz="10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200000" indent="-171450" algn="l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Char char=""/>
              <a:defRPr sz="10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425000" indent="-171450" algn="l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Char char=""/>
              <a:defRPr sz="10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650000" indent="-171450" algn="l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Char char=""/>
              <a:defRPr sz="10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875000" indent="-171450" algn="l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Char char=""/>
              <a:defRPr sz="10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US" altLang="en-US" sz="900" dirty="0"/>
              <a:t>The </a:t>
            </a:r>
            <a:r>
              <a:rPr lang="en-US" altLang="en-US" sz="900" dirty="0">
                <a:solidFill>
                  <a:schemeClr val="hlink"/>
                </a:solidFill>
              </a:rPr>
              <a:t>until</a:t>
            </a:r>
            <a:r>
              <a:rPr lang="en-US" altLang="en-US" sz="900" dirty="0"/>
              <a:t> loop executes till the condition is </a:t>
            </a:r>
            <a:r>
              <a:rPr lang="en-US" altLang="en-US" sz="900" dirty="0">
                <a:solidFill>
                  <a:schemeClr val="hlink"/>
                </a:solidFill>
              </a:rPr>
              <a:t>false</a:t>
            </a:r>
            <a:r>
              <a:rPr lang="en-US" altLang="en-US" sz="900" dirty="0"/>
              <a:t>. </a:t>
            </a:r>
          </a:p>
          <a:p>
            <a:pPr algn="just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US" altLang="en-US" sz="900" dirty="0">
                <a:solidFill>
                  <a:schemeClr val="hlink"/>
                </a:solidFill>
              </a:rPr>
              <a:t>Syntax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900" dirty="0"/>
              <a:t>   	until test control</a:t>
            </a:r>
            <a:br>
              <a:rPr lang="en-US" altLang="en-US" sz="900" dirty="0"/>
            </a:br>
            <a:r>
              <a:rPr lang="en-US" altLang="en-US" sz="900" dirty="0"/>
              <a:t>do</a:t>
            </a:r>
            <a:br>
              <a:rPr lang="en-US" altLang="en-US" sz="900" dirty="0"/>
            </a:br>
            <a:r>
              <a:rPr lang="en-US" altLang="en-US" sz="900" dirty="0"/>
              <a:t>    command(s)</a:t>
            </a:r>
            <a:br>
              <a:rPr lang="en-US" altLang="en-US" sz="900" dirty="0"/>
            </a:br>
            <a:r>
              <a:rPr lang="en-US" altLang="en-US" sz="900" dirty="0"/>
              <a:t>done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US" altLang="en-US" sz="900" dirty="0">
                <a:solidFill>
                  <a:schemeClr val="hlink"/>
                </a:solidFill>
              </a:rPr>
              <a:t>Example</a:t>
            </a:r>
            <a:br>
              <a:rPr lang="en-US" altLang="en-US" sz="900" dirty="0">
                <a:solidFill>
                  <a:schemeClr val="hlink"/>
                </a:solidFill>
              </a:rPr>
            </a:br>
            <a:br>
              <a:rPr lang="en-US" altLang="en-US" sz="900" dirty="0">
                <a:solidFill>
                  <a:schemeClr val="hlink"/>
                </a:solidFill>
              </a:rPr>
            </a:br>
            <a:r>
              <a:rPr lang="en-US" altLang="en-US" sz="900" dirty="0"/>
              <a:t>counter1=5</a:t>
            </a:r>
            <a:br>
              <a:rPr lang="en-US" altLang="en-US" sz="900" dirty="0"/>
            </a:br>
            <a:r>
              <a:rPr lang="en-US" altLang="en-US" sz="900" dirty="0"/>
              <a:t>counter2=10</a:t>
            </a:r>
            <a:br>
              <a:rPr lang="en-US" altLang="en-US" sz="900" dirty="0"/>
            </a:br>
            <a:r>
              <a:rPr lang="en-US" altLang="en-US" sz="900" dirty="0"/>
              <a:t>until [ $counter2 -le $counter1 ]</a:t>
            </a:r>
            <a:br>
              <a:rPr lang="en-US" altLang="en-US" sz="900" dirty="0"/>
            </a:br>
            <a:r>
              <a:rPr lang="en-US" altLang="en-US" sz="900" dirty="0"/>
              <a:t>do</a:t>
            </a:r>
            <a:br>
              <a:rPr lang="en-US" altLang="en-US" sz="900" dirty="0"/>
            </a:br>
            <a:r>
              <a:rPr lang="en-US" altLang="en-US" sz="900" dirty="0"/>
              <a:t>    echo " Still less than“</a:t>
            </a:r>
            <a:br>
              <a:rPr lang="en-US" altLang="en-US" sz="900" dirty="0"/>
            </a:br>
            <a:r>
              <a:rPr lang="en-US" altLang="en-US" sz="900" dirty="0"/>
              <a:t>    counter1=`expr $counter1 + 1`</a:t>
            </a:r>
            <a:br>
              <a:rPr lang="en-US" altLang="en-US" sz="900" dirty="0"/>
            </a:br>
            <a:r>
              <a:rPr lang="en-US" altLang="en-US" sz="900" dirty="0"/>
              <a:t>done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900" i="1" dirty="0">
                <a:solidFill>
                  <a:schemeClr val="hlink"/>
                </a:solidFill>
              </a:rPr>
              <a:t>	</a:t>
            </a:r>
            <a:br>
              <a:rPr lang="en-US" altLang="en-US" sz="900" i="1" dirty="0">
                <a:solidFill>
                  <a:schemeClr val="hlink"/>
                </a:solidFill>
              </a:rPr>
            </a:br>
            <a:r>
              <a:rPr lang="en-US" altLang="en-US" sz="900" i="1" dirty="0">
                <a:solidFill>
                  <a:schemeClr val="hlink"/>
                </a:solidFill>
              </a:rPr>
              <a:t>Loop will execute five times.</a:t>
            </a:r>
          </a:p>
        </p:txBody>
      </p:sp>
    </p:spTree>
    <p:extLst>
      <p:ext uri="{BB962C8B-B14F-4D97-AF65-F5344CB8AC3E}">
        <p14:creationId xmlns:p14="http://schemas.microsoft.com/office/powerpoint/2010/main" val="40001346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5D1CD-F81C-46A9-A276-4CACC48F5E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382" y="254223"/>
            <a:ext cx="7919460" cy="429065"/>
          </a:xfrm>
          <a:solidFill>
            <a:srgbClr val="4BCD3E"/>
          </a:solidFill>
        </p:spPr>
        <p:txBody>
          <a:bodyPr>
            <a:normAutofit/>
          </a:bodyPr>
          <a:lstStyle/>
          <a:p>
            <a:r>
              <a:rPr lang="en-US" altLang="en-US" sz="1800" b="1" dirty="0">
                <a:solidFill>
                  <a:schemeClr val="bg1"/>
                </a:solidFill>
                <a:latin typeface="Calibri body"/>
              </a:rPr>
              <a:t>UNIX FILE SYSTEM</a:t>
            </a:r>
            <a:endParaRPr lang="en-US" sz="1800" b="1" dirty="0">
              <a:solidFill>
                <a:schemeClr val="bg1"/>
              </a:solidFill>
              <a:latin typeface="Calibri body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4E4953-7934-454B-9848-A5FD16CD1F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22339" y="4852319"/>
            <a:ext cx="468000" cy="291181"/>
          </a:xfrm>
        </p:spPr>
        <p:txBody>
          <a:bodyPr>
            <a:normAutofit fontScale="55000" lnSpcReduction="20000"/>
          </a:bodyPr>
          <a:lstStyle/>
          <a:p>
            <a:fld id="{C60C2248-B95D-984B-A0F4-42B9A4652AA7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B4769F5-DAB9-4C83-9D3F-E1BB1CFA3D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491" y="851095"/>
            <a:ext cx="7298203" cy="374904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737C33E-AC48-420B-89F7-33B162AA3DFE}"/>
              </a:ext>
            </a:extLst>
          </p:cNvPr>
          <p:cNvSpPr/>
          <p:nvPr/>
        </p:nvSpPr>
        <p:spPr>
          <a:xfrm>
            <a:off x="360382" y="760661"/>
            <a:ext cx="590843" cy="5265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87207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5D1CD-F81C-46A9-A276-4CACC48F5E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382" y="254223"/>
            <a:ext cx="7919460" cy="534111"/>
          </a:xfrm>
          <a:solidFill>
            <a:srgbClr val="4BCD3E"/>
          </a:solidFill>
        </p:spPr>
        <p:txBody>
          <a:bodyPr>
            <a:normAutofit fontScale="90000"/>
          </a:bodyPr>
          <a:lstStyle/>
          <a:p>
            <a:pPr algn="ctr"/>
            <a:br>
              <a:rPr lang="en-US" altLang="en-US" sz="1800" b="1" dirty="0">
                <a:solidFill>
                  <a:schemeClr val="bg1"/>
                </a:solidFill>
                <a:latin typeface="Calibri body"/>
              </a:rPr>
            </a:br>
            <a:br>
              <a:rPr lang="en-US" altLang="en-US" sz="1800" b="1" dirty="0">
                <a:solidFill>
                  <a:schemeClr val="bg1"/>
                </a:solidFill>
                <a:latin typeface="Calibri body"/>
              </a:rPr>
            </a:br>
            <a:br>
              <a:rPr lang="en-US" altLang="en-US" sz="1800" b="1" dirty="0">
                <a:solidFill>
                  <a:schemeClr val="bg1"/>
                </a:solidFill>
                <a:latin typeface="Calibri body"/>
              </a:rPr>
            </a:br>
            <a:br>
              <a:rPr lang="en-US" altLang="en-US" sz="1800" b="1" dirty="0">
                <a:solidFill>
                  <a:schemeClr val="bg1"/>
                </a:solidFill>
                <a:latin typeface="Calibri body"/>
              </a:rPr>
            </a:br>
            <a:r>
              <a:rPr lang="en-US" altLang="en-US" sz="1800" b="1" dirty="0">
                <a:solidFill>
                  <a:schemeClr val="bg1"/>
                </a:solidFill>
                <a:latin typeface="Calibri body"/>
              </a:rPr>
              <a:t>Unix Shell Programming</a:t>
            </a:r>
            <a:br>
              <a:rPr lang="en-US" altLang="en-US" sz="1800" b="1" dirty="0">
                <a:solidFill>
                  <a:schemeClr val="bg1"/>
                </a:solidFill>
                <a:latin typeface="Calibri body"/>
              </a:rPr>
            </a:br>
            <a:r>
              <a:rPr lang="en-US" altLang="en-US" sz="1800" b="1" dirty="0">
                <a:solidFill>
                  <a:schemeClr val="bg1"/>
                </a:solidFill>
                <a:latin typeface="Calibri body"/>
              </a:rPr>
              <a:t> </a:t>
            </a:r>
            <a:r>
              <a:rPr lang="en-US" altLang="en-US" sz="1200" dirty="0"/>
              <a:t> </a:t>
            </a:r>
            <a:r>
              <a:rPr lang="en-US" altLang="en-US" sz="1800" b="1" dirty="0">
                <a:solidFill>
                  <a:schemeClr val="bg1"/>
                </a:solidFill>
                <a:latin typeface="Calibri body"/>
              </a:rPr>
              <a:t>case construct</a:t>
            </a:r>
            <a:endParaRPr lang="en-US" sz="1800" b="1" dirty="0">
              <a:solidFill>
                <a:schemeClr val="bg1"/>
              </a:solidFill>
              <a:latin typeface="Calibri body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4E4953-7934-454B-9848-A5FD16CD1F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22339" y="4852319"/>
            <a:ext cx="468000" cy="291181"/>
          </a:xfrm>
        </p:spPr>
        <p:txBody>
          <a:bodyPr>
            <a:normAutofit fontScale="55000" lnSpcReduction="20000"/>
          </a:bodyPr>
          <a:lstStyle/>
          <a:p>
            <a:fld id="{C60C2248-B95D-984B-A0F4-42B9A4652AA7}" type="slidenum">
              <a:rPr lang="en-US" smtClean="0"/>
              <a:pPr/>
              <a:t>70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53BC40F-02D2-4D29-B240-68BB4850746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61984" y="889934"/>
            <a:ext cx="3468666" cy="3078815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altLang="en-US" dirty="0">
                <a:cs typeface="Times New Roman" panose="02020603050405020304" pitchFamily="18" charset="0"/>
              </a:rPr>
              <a:t>The case command compares a single value against other values and executes command(s) when a match is found.</a:t>
            </a:r>
            <a:r>
              <a:rPr lang="en-US" altLang="en-US" dirty="0"/>
              <a:t> </a:t>
            </a:r>
          </a:p>
          <a:p>
            <a:pPr>
              <a:buClr>
                <a:schemeClr val="accent2"/>
              </a:buClr>
              <a:buFont typeface="Wingdings" panose="05000000000000000000" pitchFamily="2" charset="2"/>
              <a:buChar char="Ø"/>
            </a:pPr>
            <a:r>
              <a:rPr lang="en-US" altLang="en-US" dirty="0">
                <a:solidFill>
                  <a:schemeClr val="hlink"/>
                </a:solidFill>
              </a:rPr>
              <a:t>Syntax</a:t>
            </a:r>
          </a:p>
          <a:p>
            <a:pPr lvl="1" algn="just">
              <a:buClr>
                <a:schemeClr val="accent2"/>
              </a:buClr>
              <a:buFontTx/>
              <a:buNone/>
            </a:pPr>
            <a:r>
              <a:rPr lang="en-US" altLang="en-US" dirty="0">
                <a:cs typeface="Times New Roman" panose="02020603050405020304" pitchFamily="18" charset="0"/>
              </a:rPr>
              <a:t>case $value in</a:t>
            </a:r>
          </a:p>
          <a:p>
            <a:pPr lvl="1" algn="just">
              <a:buClr>
                <a:schemeClr val="accent2"/>
              </a:buClr>
              <a:buFontTx/>
              <a:buNone/>
            </a:pPr>
            <a:r>
              <a:rPr lang="en-US" altLang="en-US" dirty="0">
                <a:cs typeface="Times New Roman" panose="02020603050405020304" pitchFamily="18" charset="0"/>
              </a:rPr>
              <a:t>		pattern1)  command(s)  ;;</a:t>
            </a:r>
          </a:p>
          <a:p>
            <a:pPr lvl="1" algn="just">
              <a:buClr>
                <a:schemeClr val="accent2"/>
              </a:buClr>
              <a:buFontTx/>
              <a:buNone/>
            </a:pPr>
            <a:r>
              <a:rPr lang="en-US" altLang="en-US" dirty="0">
                <a:cs typeface="Times New Roman" panose="02020603050405020304" pitchFamily="18" charset="0"/>
              </a:rPr>
              <a:t>		pattern2)  command(s)  ;;</a:t>
            </a:r>
          </a:p>
          <a:p>
            <a:pPr lvl="1" algn="just">
              <a:buClr>
                <a:schemeClr val="accent2"/>
              </a:buClr>
              <a:buFontTx/>
              <a:buNone/>
            </a:pPr>
            <a:r>
              <a:rPr lang="en-US" altLang="en-US" dirty="0">
                <a:cs typeface="Times New Roman" panose="02020603050405020304" pitchFamily="18" charset="0"/>
              </a:rPr>
              <a:t>		pattern3)  command(s)  ;;</a:t>
            </a:r>
          </a:p>
          <a:p>
            <a:pPr lvl="1" algn="just">
              <a:buClr>
                <a:schemeClr val="accent2"/>
              </a:buClr>
              <a:buFontTx/>
              <a:buNone/>
            </a:pPr>
            <a:r>
              <a:rPr lang="en-US" altLang="en-US" dirty="0">
                <a:cs typeface="Times New Roman" panose="02020603050405020304" pitchFamily="18" charset="0"/>
              </a:rPr>
              <a:t>	  	             *)  command(s)  ;;</a:t>
            </a:r>
          </a:p>
          <a:p>
            <a:pPr lvl="1" algn="just">
              <a:buClr>
                <a:schemeClr val="accent2"/>
              </a:buClr>
              <a:buFontTx/>
              <a:buNone/>
            </a:pPr>
            <a:r>
              <a:rPr lang="en-US" altLang="en-US" dirty="0" err="1">
                <a:cs typeface="Times New Roman" panose="02020603050405020304" pitchFamily="18" charset="0"/>
              </a:rPr>
              <a:t>esac</a:t>
            </a:r>
            <a:endParaRPr lang="en-US" altLang="en-US" dirty="0">
              <a:cs typeface="Times New Roman" panose="02020603050405020304" pitchFamily="18" charset="0"/>
            </a:endParaRPr>
          </a:p>
          <a:p>
            <a:pPr lvl="1" algn="just">
              <a:buClr>
                <a:schemeClr val="accent2"/>
              </a:buClr>
              <a:buFontTx/>
              <a:buNone/>
            </a:pPr>
            <a:endParaRPr lang="en-US" altLang="en-US" dirty="0">
              <a:cs typeface="Times New Roman" panose="02020603050405020304" pitchFamily="18" charset="0"/>
            </a:endParaRPr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562FDACF-8083-4579-994E-A5D3D2853649}"/>
              </a:ext>
            </a:extLst>
          </p:cNvPr>
          <p:cNvSpPr txBox="1">
            <a:spLocks/>
          </p:cNvSpPr>
          <p:nvPr/>
        </p:nvSpPr>
        <p:spPr>
          <a:xfrm>
            <a:off x="3930650" y="883584"/>
            <a:ext cx="4445000" cy="30788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37160" indent="-13716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350" kern="1200" spc="8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-137160" algn="l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Char char="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48640" indent="-137160" algn="l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Char char=""/>
              <a:defRPr sz="10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54380" indent="-137160" algn="l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Char char=""/>
              <a:defRPr sz="10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60120" indent="-137160" algn="l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Char char=""/>
              <a:defRPr sz="10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200000" indent="-171450" algn="l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Char char=""/>
              <a:defRPr sz="10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425000" indent="-171450" algn="l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Char char=""/>
              <a:defRPr sz="10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650000" indent="-171450" algn="l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Char char=""/>
              <a:defRPr sz="10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875000" indent="-171450" algn="l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Char char=""/>
              <a:defRPr sz="10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buFontTx/>
              <a:buNone/>
            </a:pPr>
            <a:r>
              <a:rPr lang="en-US" altLang="en-US" sz="1400" dirty="0">
                <a:solidFill>
                  <a:schemeClr val="hlink"/>
                </a:solidFill>
              </a:rPr>
              <a:t>Example</a:t>
            </a:r>
            <a:r>
              <a:rPr lang="en-US" altLang="en-US" sz="1400" dirty="0"/>
              <a:t> 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en-US" sz="1400" dirty="0"/>
              <a:t> 	echo “Enter your choice\c”</a:t>
            </a:r>
            <a:br>
              <a:rPr lang="en-US" altLang="en-US" sz="1400" dirty="0"/>
            </a:br>
            <a:r>
              <a:rPr lang="en-US" altLang="en-US" sz="1400" dirty="0"/>
              <a:t>echo “ 1. for date 2. Taking the backup and 3 for \c”</a:t>
            </a:r>
            <a:br>
              <a:rPr lang="en-US" altLang="en-US" sz="1400" dirty="0"/>
            </a:br>
            <a:r>
              <a:rPr lang="en-US" altLang="en-US" sz="1400" dirty="0"/>
              <a:t>echo “ removing for all log files of a day”</a:t>
            </a:r>
            <a:br>
              <a:rPr lang="en-US" altLang="en-US" sz="1400" dirty="0"/>
            </a:br>
            <a:br>
              <a:rPr lang="en-US" altLang="en-US" sz="1400" dirty="0"/>
            </a:br>
            <a:r>
              <a:rPr lang="en-US" altLang="en-US" sz="1400" dirty="0"/>
              <a:t>read choice</a:t>
            </a:r>
            <a:br>
              <a:rPr lang="en-US" altLang="en-US" sz="1400" dirty="0"/>
            </a:br>
            <a:r>
              <a:rPr lang="en-US" altLang="en-US" sz="1400" dirty="0"/>
              <a:t>case $choice in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en-US" sz="1400" dirty="0"/>
              <a:t>          1) echo “Today’s date </a:t>
            </a:r>
            <a:r>
              <a:rPr lang="en-US" altLang="en-US" sz="1400" dirty="0" err="1"/>
              <a:t>is”;date</a:t>
            </a:r>
            <a:r>
              <a:rPr lang="en-US" altLang="en-US" sz="1400" dirty="0"/>
              <a:t>;;</a:t>
            </a:r>
            <a:br>
              <a:rPr lang="en-US" altLang="en-US" sz="1400" dirty="0"/>
            </a:br>
            <a:r>
              <a:rPr lang="en-US" altLang="en-US" sz="1400" dirty="0"/>
              <a:t>       2) cp </a:t>
            </a:r>
            <a:r>
              <a:rPr lang="en-US" altLang="en-US" sz="1400" dirty="0" err="1"/>
              <a:t>myprg.c</a:t>
            </a:r>
            <a:r>
              <a:rPr lang="en-US" altLang="en-US" sz="1400" dirty="0"/>
              <a:t> </a:t>
            </a:r>
            <a:r>
              <a:rPr lang="en-US" altLang="en-US" sz="1400" dirty="0" err="1"/>
              <a:t>myprg.c.bkup</a:t>
            </a:r>
            <a:r>
              <a:rPr lang="en-US" altLang="en-US" sz="1400" dirty="0"/>
              <a:t>;;</a:t>
            </a:r>
            <a:br>
              <a:rPr lang="en-US" altLang="en-US" sz="1400" dirty="0"/>
            </a:br>
            <a:r>
              <a:rPr lang="en-US" altLang="en-US" sz="1400" dirty="0"/>
              <a:t>       3) rm *.log;;</a:t>
            </a:r>
            <a:br>
              <a:rPr lang="en-US" altLang="en-US" sz="1400" dirty="0"/>
            </a:br>
            <a:r>
              <a:rPr lang="en-US" altLang="en-US" sz="1400" dirty="0"/>
              <a:t>       *) echo “invalid choice”;;</a:t>
            </a:r>
            <a:br>
              <a:rPr lang="en-US" altLang="en-US" sz="1400" dirty="0"/>
            </a:br>
            <a:r>
              <a:rPr lang="en-US" altLang="en-US" sz="1400" dirty="0" err="1"/>
              <a:t>esac</a:t>
            </a:r>
            <a:endParaRPr lang="en-US" altLang="en-US" sz="1400" dirty="0"/>
          </a:p>
        </p:txBody>
      </p:sp>
    </p:spTree>
    <p:extLst>
      <p:ext uri="{BB962C8B-B14F-4D97-AF65-F5344CB8AC3E}">
        <p14:creationId xmlns:p14="http://schemas.microsoft.com/office/powerpoint/2010/main" val="85562306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5D1CD-F81C-46A9-A276-4CACC48F5E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382" y="254223"/>
            <a:ext cx="7919460" cy="534111"/>
          </a:xfrm>
          <a:solidFill>
            <a:srgbClr val="4BCD3E"/>
          </a:solidFill>
        </p:spPr>
        <p:txBody>
          <a:bodyPr>
            <a:normAutofit fontScale="90000"/>
          </a:bodyPr>
          <a:lstStyle/>
          <a:p>
            <a:pPr algn="ctr"/>
            <a:br>
              <a:rPr lang="en-US" altLang="en-US" sz="1800" b="1" dirty="0">
                <a:solidFill>
                  <a:schemeClr val="bg1"/>
                </a:solidFill>
                <a:latin typeface="Calibri body"/>
              </a:rPr>
            </a:br>
            <a:br>
              <a:rPr lang="en-US" altLang="en-US" sz="1800" b="1" dirty="0">
                <a:solidFill>
                  <a:schemeClr val="bg1"/>
                </a:solidFill>
                <a:latin typeface="Calibri body"/>
              </a:rPr>
            </a:br>
            <a:br>
              <a:rPr lang="en-US" altLang="en-US" sz="1800" b="1" dirty="0">
                <a:solidFill>
                  <a:schemeClr val="bg1"/>
                </a:solidFill>
                <a:latin typeface="Calibri body"/>
              </a:rPr>
            </a:br>
            <a:br>
              <a:rPr lang="en-US" altLang="en-US" sz="1800" b="1" dirty="0">
                <a:solidFill>
                  <a:schemeClr val="bg1"/>
                </a:solidFill>
                <a:latin typeface="Calibri body"/>
              </a:rPr>
            </a:br>
            <a:r>
              <a:rPr lang="en-US" altLang="en-US" sz="1800" b="1" dirty="0">
                <a:solidFill>
                  <a:schemeClr val="bg1"/>
                </a:solidFill>
                <a:latin typeface="Calibri body"/>
              </a:rPr>
              <a:t>Unix Shell Programming</a:t>
            </a:r>
            <a:br>
              <a:rPr lang="en-US" altLang="en-US" sz="1800" b="1" dirty="0">
                <a:solidFill>
                  <a:schemeClr val="bg1"/>
                </a:solidFill>
                <a:latin typeface="Calibri body"/>
              </a:rPr>
            </a:br>
            <a:r>
              <a:rPr lang="en-US" altLang="en-US" sz="1800" b="1" dirty="0">
                <a:solidFill>
                  <a:schemeClr val="bg1"/>
                </a:solidFill>
                <a:latin typeface="Calibri body"/>
              </a:rPr>
              <a:t> The &amp;&amp; and || constructs</a:t>
            </a:r>
            <a:endParaRPr lang="en-US" sz="1800" b="1" dirty="0">
              <a:solidFill>
                <a:schemeClr val="bg1"/>
              </a:solidFill>
              <a:latin typeface="Calibri body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4E4953-7934-454B-9848-A5FD16CD1F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22339" y="4852319"/>
            <a:ext cx="468000" cy="291181"/>
          </a:xfrm>
        </p:spPr>
        <p:txBody>
          <a:bodyPr>
            <a:normAutofit fontScale="55000" lnSpcReduction="20000"/>
          </a:bodyPr>
          <a:lstStyle/>
          <a:p>
            <a:fld id="{C60C2248-B95D-984B-A0F4-42B9A4652AA7}" type="slidenum">
              <a:rPr lang="en-US" smtClean="0"/>
              <a:pPr/>
              <a:t>71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53BC40F-02D2-4D29-B240-68BB4850746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61984" y="889934"/>
            <a:ext cx="7716816" cy="3696354"/>
          </a:xfrm>
        </p:spPr>
        <p:txBody>
          <a:bodyPr>
            <a:noAutofit/>
          </a:bodyPr>
          <a:lstStyle/>
          <a:p>
            <a:pPr algn="just">
              <a:buFontTx/>
              <a:buNone/>
            </a:pPr>
            <a:r>
              <a:rPr lang="en-US" altLang="en-US" sz="1000" dirty="0">
                <a:cs typeface="Times New Roman" panose="02020603050405020304" pitchFamily="18" charset="0"/>
              </a:rPr>
              <a:t> The shell has two constructs, which execute a command based upon whether the preceding command is successful, or not.</a:t>
            </a:r>
          </a:p>
          <a:p>
            <a:pPr>
              <a:buFontTx/>
              <a:buNone/>
            </a:pPr>
            <a:r>
              <a:rPr lang="en-US" altLang="en-US" sz="1000" dirty="0">
                <a:cs typeface="Times New Roman" panose="02020603050405020304" pitchFamily="18" charset="0"/>
              </a:rPr>
              <a:t>If the command is given as </a:t>
            </a:r>
            <a:br>
              <a:rPr lang="en-US" altLang="en-US" sz="1000" dirty="0">
                <a:cs typeface="Times New Roman" panose="02020603050405020304" pitchFamily="18" charset="0"/>
              </a:rPr>
            </a:br>
            <a:r>
              <a:rPr lang="en-US" altLang="en-US" sz="1000" dirty="0">
                <a:cs typeface="Times New Roman" panose="02020603050405020304" pitchFamily="18" charset="0"/>
              </a:rPr>
              <a:t> </a:t>
            </a:r>
            <a:r>
              <a:rPr lang="en-US" altLang="en-US" sz="1000" dirty="0">
                <a:solidFill>
                  <a:schemeClr val="hlink"/>
                </a:solidFill>
                <a:cs typeface="Times New Roman" panose="02020603050405020304" pitchFamily="18" charset="0"/>
              </a:rPr>
              <a:t>Command_1 &amp;&amp; command_2</a:t>
            </a:r>
          </a:p>
          <a:p>
            <a:pPr algn="just">
              <a:buFontTx/>
              <a:buNone/>
            </a:pPr>
            <a:r>
              <a:rPr lang="en-US" altLang="en-US" sz="1000" dirty="0">
                <a:cs typeface="Times New Roman" panose="02020603050405020304" pitchFamily="18" charset="0"/>
              </a:rPr>
              <a:t> The shell will execute the command_2 only if command_1 returns an exit status 0 (Success).</a:t>
            </a:r>
          </a:p>
          <a:p>
            <a:pPr>
              <a:buFontTx/>
              <a:buNone/>
            </a:pPr>
            <a:r>
              <a:rPr lang="en-US" altLang="en-US" sz="1000" dirty="0">
                <a:cs typeface="Times New Roman" panose="02020603050405020304" pitchFamily="18" charset="0"/>
              </a:rPr>
              <a:t>If the command is given as </a:t>
            </a:r>
            <a:br>
              <a:rPr lang="en-US" altLang="en-US" sz="1000" dirty="0">
                <a:cs typeface="Times New Roman" panose="02020603050405020304" pitchFamily="18" charset="0"/>
              </a:rPr>
            </a:br>
            <a:r>
              <a:rPr lang="en-US" altLang="en-US" sz="1000" dirty="0">
                <a:solidFill>
                  <a:schemeClr val="hlink"/>
                </a:solidFill>
                <a:cs typeface="Times New Roman" panose="02020603050405020304" pitchFamily="18" charset="0"/>
              </a:rPr>
              <a:t>Command_1 || command_2</a:t>
            </a:r>
          </a:p>
          <a:p>
            <a:pPr algn="just">
              <a:buFontTx/>
              <a:buNone/>
            </a:pPr>
            <a:r>
              <a:rPr lang="en-US" altLang="en-US" sz="1000" dirty="0">
                <a:cs typeface="Times New Roman" panose="02020603050405020304" pitchFamily="18" charset="0"/>
              </a:rPr>
              <a:t> The shell will execute command_2 only if command_1 returns an exit status is non-zero (Failure)</a:t>
            </a:r>
          </a:p>
          <a:p>
            <a:pPr>
              <a:buFontTx/>
              <a:buNone/>
            </a:pPr>
            <a:r>
              <a:rPr lang="en-US" altLang="en-US" sz="1000" dirty="0">
                <a:cs typeface="Times New Roman" panose="02020603050405020304" pitchFamily="18" charset="0"/>
              </a:rPr>
              <a:t>	$rm </a:t>
            </a:r>
            <a:r>
              <a:rPr lang="en-US" altLang="en-US" sz="1000" dirty="0" err="1">
                <a:cs typeface="Times New Roman" panose="02020603050405020304" pitchFamily="18" charset="0"/>
              </a:rPr>
              <a:t>myfile</a:t>
            </a:r>
            <a:r>
              <a:rPr lang="en-US" altLang="en-US" sz="1000" dirty="0">
                <a:cs typeface="Times New Roman" panose="02020603050405020304" pitchFamily="18" charset="0"/>
              </a:rPr>
              <a:t> &amp;&amp; echo “File deleted successfully“</a:t>
            </a:r>
            <a:br>
              <a:rPr lang="en-US" altLang="en-US" sz="1000" dirty="0">
                <a:cs typeface="Times New Roman" panose="02020603050405020304" pitchFamily="18" charset="0"/>
              </a:rPr>
            </a:br>
            <a:r>
              <a:rPr lang="en-US" altLang="en-US" sz="1000" dirty="0">
                <a:cs typeface="Times New Roman" panose="02020603050405020304" pitchFamily="18" charset="0"/>
              </a:rPr>
              <a:t>$File deleted successfully</a:t>
            </a:r>
          </a:p>
          <a:p>
            <a:pPr algn="just">
              <a:buFontTx/>
              <a:buNone/>
            </a:pPr>
            <a:r>
              <a:rPr lang="en-US" altLang="en-US" sz="1000" dirty="0">
                <a:solidFill>
                  <a:schemeClr val="hlink"/>
                </a:solidFill>
                <a:cs typeface="Times New Roman" panose="02020603050405020304" pitchFamily="18" charset="0"/>
              </a:rPr>
              <a:t>Note: Suppose </a:t>
            </a:r>
            <a:r>
              <a:rPr lang="en-US" altLang="en-US" sz="1000" dirty="0" err="1">
                <a:solidFill>
                  <a:schemeClr val="hlink"/>
                </a:solidFill>
                <a:cs typeface="Times New Roman" panose="02020603050405020304" pitchFamily="18" charset="0"/>
              </a:rPr>
              <a:t>myfile</a:t>
            </a:r>
            <a:r>
              <a:rPr lang="en-US" altLang="en-US" sz="1000" dirty="0">
                <a:solidFill>
                  <a:schemeClr val="hlink"/>
                </a:solidFill>
                <a:cs typeface="Times New Roman" panose="02020603050405020304" pitchFamily="18" charset="0"/>
              </a:rPr>
              <a:t> exists</a:t>
            </a:r>
          </a:p>
          <a:p>
            <a:pPr>
              <a:buFontTx/>
              <a:buNone/>
            </a:pPr>
            <a:r>
              <a:rPr lang="en-US" altLang="en-US" sz="1000" dirty="0">
                <a:cs typeface="Times New Roman" panose="02020603050405020304" pitchFamily="18" charset="0"/>
              </a:rPr>
              <a:t>	$ls </a:t>
            </a:r>
            <a:r>
              <a:rPr lang="en-US" altLang="en-US" sz="1000" dirty="0" err="1">
                <a:cs typeface="Times New Roman" panose="02020603050405020304" pitchFamily="18" charset="0"/>
              </a:rPr>
              <a:t>myfile</a:t>
            </a:r>
            <a:r>
              <a:rPr lang="en-US" altLang="en-US" sz="1000" dirty="0">
                <a:cs typeface="Times New Roman" panose="02020603050405020304" pitchFamily="18" charset="0"/>
              </a:rPr>
              <a:t> || touch </a:t>
            </a:r>
            <a:r>
              <a:rPr lang="en-US" altLang="en-US" sz="1000" dirty="0" err="1">
                <a:cs typeface="Times New Roman" panose="02020603050405020304" pitchFamily="18" charset="0"/>
              </a:rPr>
              <a:t>myfile</a:t>
            </a:r>
            <a:br>
              <a:rPr lang="en-US" altLang="en-US" sz="1000" dirty="0">
                <a:cs typeface="Times New Roman" panose="02020603050405020304" pitchFamily="18" charset="0"/>
              </a:rPr>
            </a:br>
            <a:r>
              <a:rPr lang="en-US" altLang="en-US" sz="1000" dirty="0">
                <a:cs typeface="Times New Roman" panose="02020603050405020304" pitchFamily="18" charset="0"/>
              </a:rPr>
              <a:t>$ls –l </a:t>
            </a:r>
            <a:r>
              <a:rPr lang="en-US" altLang="en-US" sz="1000" dirty="0" err="1">
                <a:cs typeface="Times New Roman" panose="02020603050405020304" pitchFamily="18" charset="0"/>
              </a:rPr>
              <a:t>myfile</a:t>
            </a:r>
            <a:br>
              <a:rPr lang="en-US" altLang="en-US" sz="1000" dirty="0">
                <a:cs typeface="Times New Roman" panose="02020603050405020304" pitchFamily="18" charset="0"/>
              </a:rPr>
            </a:br>
            <a:r>
              <a:rPr lang="en-US" altLang="en-US" sz="1000" dirty="0">
                <a:cs typeface="Times New Roman" panose="02020603050405020304" pitchFamily="18" charset="0"/>
              </a:rPr>
              <a:t>-</a:t>
            </a:r>
            <a:r>
              <a:rPr lang="en-US" altLang="en-US" sz="1000" dirty="0" err="1">
                <a:cs typeface="Times New Roman" panose="02020603050405020304" pitchFamily="18" charset="0"/>
              </a:rPr>
              <a:t>rw</a:t>
            </a:r>
            <a:r>
              <a:rPr lang="en-US" altLang="en-US" sz="1000" dirty="0">
                <a:cs typeface="Times New Roman" panose="02020603050405020304" pitchFamily="18" charset="0"/>
              </a:rPr>
              <a:t>-</a:t>
            </a:r>
            <a:r>
              <a:rPr lang="en-US" altLang="en-US" sz="1000" dirty="0" err="1">
                <a:cs typeface="Times New Roman" panose="02020603050405020304" pitchFamily="18" charset="0"/>
              </a:rPr>
              <a:t>rw</a:t>
            </a:r>
            <a:r>
              <a:rPr lang="en-US" altLang="en-US" sz="1000" dirty="0">
                <a:cs typeface="Times New Roman" panose="02020603050405020304" pitchFamily="18" charset="0"/>
              </a:rPr>
              <a:t>-r--   1 </a:t>
            </a:r>
            <a:r>
              <a:rPr lang="en-US" altLang="en-US" sz="1000" dirty="0" err="1">
                <a:cs typeface="Times New Roman" panose="02020603050405020304" pitchFamily="18" charset="0"/>
              </a:rPr>
              <a:t>sumit</a:t>
            </a:r>
            <a:r>
              <a:rPr lang="en-US" altLang="en-US" sz="1000" dirty="0">
                <a:cs typeface="Times New Roman" panose="02020603050405020304" pitchFamily="18" charset="0"/>
              </a:rPr>
              <a:t> site1             0 Jan 17 07:12 </a:t>
            </a:r>
            <a:r>
              <a:rPr lang="en-US" altLang="en-US" sz="1000" dirty="0" err="1">
                <a:cs typeface="Times New Roman" panose="02020603050405020304" pitchFamily="18" charset="0"/>
              </a:rPr>
              <a:t>myfile</a:t>
            </a:r>
            <a:endParaRPr lang="en-US" altLang="en-US" sz="1000" dirty="0">
              <a:cs typeface="Times New Roman" panose="02020603050405020304" pitchFamily="18" charset="0"/>
            </a:endParaRPr>
          </a:p>
          <a:p>
            <a:pPr algn="just">
              <a:buFontTx/>
              <a:buNone/>
            </a:pPr>
            <a:r>
              <a:rPr lang="en-US" altLang="en-US" sz="1000" dirty="0">
                <a:solidFill>
                  <a:schemeClr val="hlink"/>
                </a:solidFill>
                <a:cs typeface="Times New Roman" panose="02020603050405020304" pitchFamily="18" charset="0"/>
              </a:rPr>
              <a:t>Note: Suppose </a:t>
            </a:r>
            <a:r>
              <a:rPr lang="en-US" altLang="en-US" sz="1000" dirty="0" err="1">
                <a:solidFill>
                  <a:schemeClr val="hlink"/>
                </a:solidFill>
                <a:cs typeface="Times New Roman" panose="02020603050405020304" pitchFamily="18" charset="0"/>
              </a:rPr>
              <a:t>myfile</a:t>
            </a:r>
            <a:r>
              <a:rPr lang="en-US" altLang="en-US" sz="1000" dirty="0">
                <a:solidFill>
                  <a:schemeClr val="hlink"/>
                </a:solidFill>
                <a:cs typeface="Times New Roman" panose="02020603050405020304" pitchFamily="18" charset="0"/>
              </a:rPr>
              <a:t> does not exist</a:t>
            </a:r>
            <a:endParaRPr lang="en-US" altLang="en-US" sz="1000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42640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5D1CD-F81C-46A9-A276-4CACC48F5E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382" y="254223"/>
            <a:ext cx="7919460" cy="534111"/>
          </a:xfrm>
          <a:solidFill>
            <a:srgbClr val="4BCD3E"/>
          </a:solidFill>
        </p:spPr>
        <p:txBody>
          <a:bodyPr>
            <a:normAutofit fontScale="90000"/>
          </a:bodyPr>
          <a:lstStyle/>
          <a:p>
            <a:pPr algn="ctr"/>
            <a:br>
              <a:rPr lang="en-US" altLang="en-US" sz="1800" b="1" dirty="0">
                <a:solidFill>
                  <a:schemeClr val="bg1"/>
                </a:solidFill>
                <a:latin typeface="Calibri body"/>
              </a:rPr>
            </a:br>
            <a:br>
              <a:rPr lang="en-US" altLang="en-US" sz="1800" b="1" dirty="0">
                <a:solidFill>
                  <a:schemeClr val="bg1"/>
                </a:solidFill>
                <a:latin typeface="Calibri body"/>
              </a:rPr>
            </a:br>
            <a:br>
              <a:rPr lang="en-US" altLang="en-US" sz="1800" b="1" dirty="0">
                <a:solidFill>
                  <a:schemeClr val="bg1"/>
                </a:solidFill>
                <a:latin typeface="Calibri body"/>
              </a:rPr>
            </a:br>
            <a:br>
              <a:rPr lang="en-US" altLang="en-US" sz="1800" b="1" dirty="0">
                <a:solidFill>
                  <a:schemeClr val="bg1"/>
                </a:solidFill>
                <a:latin typeface="Calibri body"/>
              </a:rPr>
            </a:br>
            <a:r>
              <a:rPr lang="en-US" altLang="en-US" sz="1800" b="1" dirty="0">
                <a:solidFill>
                  <a:schemeClr val="bg1"/>
                </a:solidFill>
                <a:latin typeface="Calibri body"/>
              </a:rPr>
              <a:t>Unix Shell Programming</a:t>
            </a:r>
            <a:br>
              <a:rPr lang="en-US" altLang="en-US" sz="1800" b="1" dirty="0">
                <a:solidFill>
                  <a:schemeClr val="bg1"/>
                </a:solidFill>
                <a:latin typeface="Calibri body"/>
              </a:rPr>
            </a:br>
            <a:r>
              <a:rPr lang="en-US" altLang="en-US" sz="1800" b="1" dirty="0">
                <a:solidFill>
                  <a:schemeClr val="bg1"/>
                </a:solidFill>
                <a:latin typeface="Calibri body"/>
              </a:rPr>
              <a:t> Function Declaration</a:t>
            </a:r>
            <a:endParaRPr lang="en-US" sz="1800" b="1" dirty="0">
              <a:solidFill>
                <a:schemeClr val="bg1"/>
              </a:solidFill>
              <a:latin typeface="Calibri body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4E4953-7934-454B-9848-A5FD16CD1F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22339" y="4852319"/>
            <a:ext cx="468000" cy="291181"/>
          </a:xfrm>
        </p:spPr>
        <p:txBody>
          <a:bodyPr>
            <a:normAutofit fontScale="55000" lnSpcReduction="20000"/>
          </a:bodyPr>
          <a:lstStyle/>
          <a:p>
            <a:fld id="{C60C2248-B95D-984B-A0F4-42B9A4652AA7}" type="slidenum">
              <a:rPr lang="en-US" smtClean="0"/>
              <a:pPr/>
              <a:t>72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53BC40F-02D2-4D29-B240-68BB4850746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61984" y="889934"/>
            <a:ext cx="7716816" cy="3696354"/>
          </a:xfrm>
        </p:spPr>
        <p:txBody>
          <a:bodyPr>
            <a:noAutofit/>
          </a:bodyPr>
          <a:lstStyle/>
          <a:p>
            <a:pPr>
              <a:buFontTx/>
              <a:buNone/>
            </a:pPr>
            <a:r>
              <a:rPr lang="en-US" altLang="en-US" sz="1000" dirty="0">
                <a:cs typeface="Times New Roman" panose="02020603050405020304" pitchFamily="18" charset="0"/>
              </a:rPr>
              <a:t>total() {</a:t>
            </a:r>
            <a:br>
              <a:rPr lang="en-US" altLang="en-US" sz="1000" dirty="0">
                <a:cs typeface="Times New Roman" panose="02020603050405020304" pitchFamily="18" charset="0"/>
              </a:rPr>
            </a:br>
            <a:r>
              <a:rPr lang="en-US" altLang="en-US" sz="1000" dirty="0">
                <a:cs typeface="Times New Roman" panose="02020603050405020304" pitchFamily="18" charset="0"/>
              </a:rPr>
              <a:t>tot=`expr $i + 1`</a:t>
            </a:r>
            <a:br>
              <a:rPr lang="en-US" altLang="en-US" sz="1000" dirty="0">
                <a:cs typeface="Times New Roman" panose="02020603050405020304" pitchFamily="18" charset="0"/>
              </a:rPr>
            </a:br>
            <a:r>
              <a:rPr lang="en-US" altLang="en-US" sz="1000" dirty="0">
                <a:cs typeface="Times New Roman" panose="02020603050405020304" pitchFamily="18" charset="0"/>
              </a:rPr>
              <a:t>}</a:t>
            </a:r>
          </a:p>
          <a:p>
            <a:pPr>
              <a:buFontTx/>
              <a:buNone/>
            </a:pPr>
            <a:r>
              <a:rPr lang="en-US" altLang="en-US" sz="1000" dirty="0">
                <a:cs typeface="Times New Roman" panose="02020603050405020304" pitchFamily="18" charset="0"/>
              </a:rPr>
              <a:t>	for i in 1 2 3 4 5</a:t>
            </a:r>
            <a:br>
              <a:rPr lang="en-US" altLang="en-US" sz="1000" dirty="0">
                <a:cs typeface="Times New Roman" panose="02020603050405020304" pitchFamily="18" charset="0"/>
              </a:rPr>
            </a:br>
            <a:r>
              <a:rPr lang="en-US" altLang="en-US" sz="1000" dirty="0">
                <a:cs typeface="Times New Roman" panose="02020603050405020304" pitchFamily="18" charset="0"/>
              </a:rPr>
              <a:t>do</a:t>
            </a:r>
            <a:br>
              <a:rPr lang="en-US" altLang="en-US" sz="1000" dirty="0">
                <a:cs typeface="Times New Roman" panose="02020603050405020304" pitchFamily="18" charset="0"/>
              </a:rPr>
            </a:br>
            <a:r>
              <a:rPr lang="en-US" altLang="en-US" sz="1000" dirty="0">
                <a:cs typeface="Times New Roman" panose="02020603050405020304" pitchFamily="18" charset="0"/>
              </a:rPr>
              <a:t>   total</a:t>
            </a:r>
            <a:br>
              <a:rPr lang="en-US" altLang="en-US" sz="1000" dirty="0">
                <a:cs typeface="Times New Roman" panose="02020603050405020304" pitchFamily="18" charset="0"/>
              </a:rPr>
            </a:br>
            <a:r>
              <a:rPr lang="en-US" altLang="en-US" sz="1000" dirty="0">
                <a:cs typeface="Times New Roman" panose="02020603050405020304" pitchFamily="18" charset="0"/>
              </a:rPr>
              <a:t>done</a:t>
            </a:r>
          </a:p>
          <a:p>
            <a:pPr>
              <a:buFontTx/>
              <a:buNone/>
            </a:pPr>
            <a:r>
              <a:rPr lang="en-US" altLang="en-US" sz="1000" dirty="0">
                <a:cs typeface="Times New Roman" panose="02020603050405020304" pitchFamily="18" charset="0"/>
              </a:rPr>
              <a:t>	echo "Total is :\c“</a:t>
            </a:r>
            <a:br>
              <a:rPr lang="en-US" altLang="en-US" sz="1000" dirty="0">
                <a:cs typeface="Times New Roman" panose="02020603050405020304" pitchFamily="18" charset="0"/>
              </a:rPr>
            </a:br>
            <a:r>
              <a:rPr lang="en-US" altLang="en-US" sz="1000" dirty="0">
                <a:cs typeface="Times New Roman" panose="02020603050405020304" pitchFamily="18" charset="0"/>
              </a:rPr>
              <a:t>echo $tot</a:t>
            </a:r>
          </a:p>
        </p:txBody>
      </p:sp>
    </p:spTree>
    <p:extLst>
      <p:ext uri="{BB962C8B-B14F-4D97-AF65-F5344CB8AC3E}">
        <p14:creationId xmlns:p14="http://schemas.microsoft.com/office/powerpoint/2010/main" val="271122415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5D1CD-F81C-46A9-A276-4CACC48F5E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382" y="254223"/>
            <a:ext cx="7919460" cy="534111"/>
          </a:xfrm>
          <a:solidFill>
            <a:srgbClr val="4BCD3E"/>
          </a:solidFill>
        </p:spPr>
        <p:txBody>
          <a:bodyPr>
            <a:normAutofit fontScale="90000"/>
          </a:bodyPr>
          <a:lstStyle/>
          <a:p>
            <a:pPr algn="ctr"/>
            <a:br>
              <a:rPr lang="en-US" altLang="en-US" sz="1800" b="1" dirty="0">
                <a:solidFill>
                  <a:schemeClr val="bg1"/>
                </a:solidFill>
                <a:latin typeface="Calibri body"/>
              </a:rPr>
            </a:br>
            <a:br>
              <a:rPr lang="en-US" altLang="en-US" sz="1800" b="1" dirty="0">
                <a:solidFill>
                  <a:schemeClr val="bg1"/>
                </a:solidFill>
                <a:latin typeface="Calibri body"/>
              </a:rPr>
            </a:br>
            <a:br>
              <a:rPr lang="en-US" altLang="en-US" sz="1800" b="1" dirty="0">
                <a:solidFill>
                  <a:schemeClr val="bg1"/>
                </a:solidFill>
                <a:latin typeface="Calibri body"/>
              </a:rPr>
            </a:br>
            <a:br>
              <a:rPr lang="en-US" altLang="en-US" sz="1800" b="1" dirty="0">
                <a:solidFill>
                  <a:schemeClr val="bg1"/>
                </a:solidFill>
                <a:latin typeface="Calibri body"/>
              </a:rPr>
            </a:br>
            <a:r>
              <a:rPr lang="en-US" altLang="en-US" sz="1800" b="1" dirty="0">
                <a:solidFill>
                  <a:schemeClr val="bg1"/>
                </a:solidFill>
                <a:latin typeface="Calibri body"/>
              </a:rPr>
              <a:t>Unix Shell Programming</a:t>
            </a:r>
            <a:br>
              <a:rPr lang="en-US" altLang="en-US" sz="1800" b="1" dirty="0">
                <a:solidFill>
                  <a:schemeClr val="bg1"/>
                </a:solidFill>
                <a:latin typeface="Calibri body"/>
              </a:rPr>
            </a:br>
            <a:r>
              <a:rPr lang="en-US" altLang="en-US" sz="1800" b="1" dirty="0">
                <a:solidFill>
                  <a:schemeClr val="bg1"/>
                </a:solidFill>
                <a:latin typeface="Calibri body"/>
              </a:rPr>
              <a:t> Arguments and status check</a:t>
            </a:r>
            <a:endParaRPr lang="en-US" sz="1800" b="1" dirty="0">
              <a:solidFill>
                <a:schemeClr val="bg1"/>
              </a:solidFill>
              <a:latin typeface="Calibri body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4E4953-7934-454B-9848-A5FD16CD1F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22339" y="4852319"/>
            <a:ext cx="468000" cy="291181"/>
          </a:xfrm>
        </p:spPr>
        <p:txBody>
          <a:bodyPr>
            <a:normAutofit fontScale="55000" lnSpcReduction="20000"/>
          </a:bodyPr>
          <a:lstStyle/>
          <a:p>
            <a:fld id="{C60C2248-B95D-984B-A0F4-42B9A4652AA7}" type="slidenum">
              <a:rPr lang="en-US" smtClean="0"/>
              <a:pPr/>
              <a:t>73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53BC40F-02D2-4D29-B240-68BB4850746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61984" y="889934"/>
            <a:ext cx="7716816" cy="3696354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altLang="en-US" sz="1000" dirty="0"/>
              <a:t>Command line arguments to shell scripts are positional variables: </a:t>
            </a:r>
            <a:r>
              <a:rPr lang="en-US" altLang="en-US" sz="1000" dirty="0">
                <a:cs typeface="Courier New" panose="02070309020205020404" pitchFamily="49" charset="0"/>
              </a:rPr>
              <a:t>$0, $1, $2,...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en-US" sz="1000" dirty="0"/>
              <a:t>$0 is the command and rest are arguments.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en-US" sz="1000" dirty="0">
                <a:cs typeface="Courier New" panose="02070309020205020404" pitchFamily="49" charset="0"/>
              </a:rPr>
              <a:t>$# </a:t>
            </a:r>
            <a:r>
              <a:rPr lang="en-US" altLang="en-US" sz="1000" dirty="0"/>
              <a:t>is the total number of arguments.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en-US" sz="1000" dirty="0">
                <a:cs typeface="Courier New" panose="02070309020205020404" pitchFamily="49" charset="0"/>
              </a:rPr>
              <a:t>$*, $@ </a:t>
            </a:r>
            <a:r>
              <a:rPr lang="en-US" altLang="en-US" sz="1000" dirty="0"/>
              <a:t>String of arguments separated by blank.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en-US" sz="1000" dirty="0"/>
              <a:t>$! Get the PID of last background process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en-US" sz="1000" dirty="0"/>
              <a:t>$? To check the status of the command [ 0 means success ]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en-US" sz="1000" dirty="0"/>
              <a:t>Example: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en-US" sz="1000" dirty="0"/>
              <a:t>$ </a:t>
            </a:r>
            <a:r>
              <a:rPr lang="en-US" altLang="en-US" sz="1000" dirty="0" err="1"/>
              <a:t>chkprofile.ksh</a:t>
            </a:r>
            <a:r>
              <a:rPr lang="en-US" altLang="en-US" sz="1000" dirty="0"/>
              <a:t> 32 Sumit Unix</a:t>
            </a:r>
            <a:br>
              <a:rPr lang="en-US" altLang="en-US" sz="1000" dirty="0"/>
            </a:br>
            <a:r>
              <a:rPr lang="en-US" altLang="en-US" sz="1000" dirty="0"/>
              <a:t>   $0                      $1 $2      $3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en-US" sz="1000" dirty="0"/>
              <a:t>ls –l</a:t>
            </a:r>
            <a:br>
              <a:rPr lang="en-US" altLang="en-US" sz="1000" dirty="0"/>
            </a:br>
            <a:r>
              <a:rPr lang="en-US" altLang="en-US" sz="1000" dirty="0"/>
              <a:t>echo $?</a:t>
            </a:r>
            <a:br>
              <a:rPr lang="en-US" altLang="en-US" sz="1000" dirty="0"/>
            </a:br>
            <a:endParaRPr lang="en-US" altLang="en-US" sz="1000" dirty="0"/>
          </a:p>
          <a:p>
            <a:pPr marL="0" indent="0">
              <a:buNone/>
            </a:pPr>
            <a:endParaRPr lang="en-US" altLang="en-US" sz="1000" dirty="0"/>
          </a:p>
          <a:p>
            <a:pPr>
              <a:buFont typeface="Wingdings" panose="05000000000000000000" pitchFamily="2" charset="2"/>
              <a:buChar char="Ø"/>
            </a:pPr>
            <a:endParaRPr lang="en-US" altLang="en-US" sz="1000" dirty="0"/>
          </a:p>
          <a:p>
            <a:pPr>
              <a:buFont typeface="Wingdings" panose="05000000000000000000" pitchFamily="2" charset="2"/>
              <a:buChar char="Ø"/>
            </a:pPr>
            <a:endParaRPr lang="en-US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82852698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5D1CD-F81C-46A9-A276-4CACC48F5E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382" y="254223"/>
            <a:ext cx="7919460" cy="534111"/>
          </a:xfrm>
          <a:solidFill>
            <a:srgbClr val="4BCD3E"/>
          </a:solidFill>
        </p:spPr>
        <p:txBody>
          <a:bodyPr>
            <a:normAutofit fontScale="90000"/>
          </a:bodyPr>
          <a:lstStyle/>
          <a:p>
            <a:pPr algn="ctr"/>
            <a:br>
              <a:rPr lang="en-US" altLang="en-US" sz="1800" b="1" dirty="0">
                <a:solidFill>
                  <a:schemeClr val="bg1"/>
                </a:solidFill>
                <a:latin typeface="Calibri body"/>
              </a:rPr>
            </a:br>
            <a:br>
              <a:rPr lang="en-US" altLang="en-US" sz="1800" b="1" dirty="0">
                <a:solidFill>
                  <a:schemeClr val="bg1"/>
                </a:solidFill>
                <a:latin typeface="Calibri body"/>
              </a:rPr>
            </a:br>
            <a:br>
              <a:rPr lang="en-US" altLang="en-US" sz="1800" b="1" dirty="0">
                <a:solidFill>
                  <a:schemeClr val="bg1"/>
                </a:solidFill>
                <a:latin typeface="Calibri body"/>
              </a:rPr>
            </a:br>
            <a:br>
              <a:rPr lang="en-US" altLang="en-US" sz="1800" b="1" dirty="0">
                <a:solidFill>
                  <a:schemeClr val="bg1"/>
                </a:solidFill>
                <a:latin typeface="Calibri body"/>
              </a:rPr>
            </a:br>
            <a:r>
              <a:rPr lang="en-US" altLang="en-US" sz="1800" b="1" dirty="0">
                <a:solidFill>
                  <a:schemeClr val="bg1"/>
                </a:solidFill>
                <a:latin typeface="Calibri body"/>
              </a:rPr>
              <a:t>Unix Shell Programming</a:t>
            </a:r>
            <a:br>
              <a:rPr lang="en-US" altLang="en-US" sz="1800" b="1" dirty="0">
                <a:solidFill>
                  <a:schemeClr val="bg1"/>
                </a:solidFill>
                <a:latin typeface="Calibri body"/>
              </a:rPr>
            </a:br>
            <a:r>
              <a:rPr lang="en-US" altLang="en-US" sz="1800" b="1" dirty="0">
                <a:solidFill>
                  <a:schemeClr val="bg1"/>
                </a:solidFill>
                <a:latin typeface="Calibri body"/>
              </a:rPr>
              <a:t> Arguments</a:t>
            </a:r>
            <a:endParaRPr lang="en-US" sz="1800" b="1" dirty="0">
              <a:solidFill>
                <a:schemeClr val="bg1"/>
              </a:solidFill>
              <a:latin typeface="Calibri body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4E4953-7934-454B-9848-A5FD16CD1F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22339" y="4852319"/>
            <a:ext cx="468000" cy="291181"/>
          </a:xfrm>
        </p:spPr>
        <p:txBody>
          <a:bodyPr>
            <a:normAutofit fontScale="55000" lnSpcReduction="20000"/>
          </a:bodyPr>
          <a:lstStyle/>
          <a:p>
            <a:fld id="{C60C2248-B95D-984B-A0F4-42B9A4652AA7}" type="slidenum">
              <a:rPr lang="en-US" smtClean="0"/>
              <a:pPr/>
              <a:t>74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53BC40F-02D2-4D29-B240-68BB4850746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61984" y="889934"/>
            <a:ext cx="4541816" cy="3696354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altLang="en-US" sz="1000" dirty="0"/>
              <a:t>Command line arguments to shell scripts are positional variables: </a:t>
            </a:r>
            <a:r>
              <a:rPr lang="en-US" altLang="en-US" sz="1000" dirty="0">
                <a:cs typeface="Courier New" panose="02070309020205020404" pitchFamily="49" charset="0"/>
              </a:rPr>
              <a:t>$0, $1, $2,...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en-US" sz="1000" dirty="0"/>
              <a:t>$0 is the command and rest are arguments.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en-US" sz="1000" dirty="0">
                <a:cs typeface="Courier New" panose="02070309020205020404" pitchFamily="49" charset="0"/>
              </a:rPr>
              <a:t>$# </a:t>
            </a:r>
            <a:r>
              <a:rPr lang="en-US" altLang="en-US" sz="1000" dirty="0"/>
              <a:t>is the total number of arguments.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en-US" sz="1000" dirty="0">
                <a:cs typeface="Courier New" panose="02070309020205020404" pitchFamily="49" charset="0"/>
              </a:rPr>
              <a:t>$*, $@ </a:t>
            </a:r>
            <a:r>
              <a:rPr lang="en-US" altLang="en-US" sz="1000" dirty="0"/>
              <a:t>String of arguments separated by blank.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en-US" sz="1000" dirty="0"/>
              <a:t>$! Get the PID of last background process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en-US" sz="1000" dirty="0"/>
              <a:t>Example: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en-US" sz="1000" dirty="0"/>
              <a:t>$ </a:t>
            </a:r>
            <a:r>
              <a:rPr lang="en-US" altLang="en-US" sz="1000" dirty="0" err="1"/>
              <a:t>chkprofile.ksh</a:t>
            </a:r>
            <a:r>
              <a:rPr lang="en-US" altLang="en-US" sz="1000" dirty="0"/>
              <a:t> 32 Sumit Unix</a:t>
            </a:r>
            <a:br>
              <a:rPr lang="en-US" altLang="en-US" sz="1000" dirty="0"/>
            </a:br>
            <a:r>
              <a:rPr lang="en-US" altLang="en-US" sz="1000" dirty="0"/>
              <a:t>   $0                      $1 $2      $3</a:t>
            </a:r>
            <a:br>
              <a:rPr lang="en-US" altLang="en-US" sz="1000" dirty="0"/>
            </a:br>
            <a:endParaRPr lang="en-US" altLang="en-US" sz="1000" dirty="0"/>
          </a:p>
          <a:p>
            <a:pPr marL="0" indent="0">
              <a:buNone/>
            </a:pPr>
            <a:endParaRPr lang="en-US" altLang="en-US" sz="1000" dirty="0"/>
          </a:p>
          <a:p>
            <a:pPr>
              <a:buFont typeface="Wingdings" panose="05000000000000000000" pitchFamily="2" charset="2"/>
              <a:buChar char="Ø"/>
            </a:pPr>
            <a:endParaRPr lang="en-US" altLang="en-US" sz="1000" dirty="0"/>
          </a:p>
          <a:p>
            <a:pPr>
              <a:buFont typeface="Wingdings" panose="05000000000000000000" pitchFamily="2" charset="2"/>
              <a:buChar char="Ø"/>
            </a:pPr>
            <a:endParaRPr lang="en-US" altLang="en-US" sz="1000" dirty="0"/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FCA0F88F-7509-4B06-A83E-627830E9189B}"/>
              </a:ext>
            </a:extLst>
          </p:cNvPr>
          <p:cNvSpPr txBox="1">
            <a:spLocks/>
          </p:cNvSpPr>
          <p:nvPr/>
        </p:nvSpPr>
        <p:spPr>
          <a:xfrm>
            <a:off x="3409950" y="2377748"/>
            <a:ext cx="4869892" cy="26708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37160" indent="-13716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350" kern="1200" spc="8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-137160" algn="l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Char char="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48640" indent="-137160" algn="l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Char char=""/>
              <a:defRPr sz="10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54380" indent="-137160" algn="l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Char char=""/>
              <a:defRPr sz="10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60120" indent="-137160" algn="l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Char char=""/>
              <a:defRPr sz="10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200000" indent="-171450" algn="l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Char char=""/>
              <a:defRPr sz="10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425000" indent="-171450" algn="l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Char char=""/>
              <a:defRPr sz="10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650000" indent="-171450" algn="l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Char char=""/>
              <a:defRPr sz="10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875000" indent="-171450" algn="l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Char char=""/>
              <a:defRPr sz="10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US" altLang="en-US" sz="1100" dirty="0">
                <a:solidFill>
                  <a:schemeClr val="hlink"/>
                </a:solidFill>
                <a:cs typeface="Courier New" panose="02070309020205020404" pitchFamily="49" charset="0"/>
              </a:rPr>
              <a:t>shift </a:t>
            </a:r>
            <a:r>
              <a:rPr lang="en-US" altLang="en-US" sz="1100" dirty="0">
                <a:solidFill>
                  <a:schemeClr val="hlink"/>
                </a:solidFill>
                <a:latin typeface="Times New Roman" panose="02020603050405020304" pitchFamily="18" charset="0"/>
                <a:cs typeface="Courier New" panose="02070309020205020404" pitchFamily="49" charset="0"/>
              </a:rPr>
              <a:t>–</a:t>
            </a:r>
            <a:r>
              <a:rPr lang="en-US" altLang="en-US" sz="1100" dirty="0">
                <a:solidFill>
                  <a:schemeClr val="hlink"/>
                </a:solidFill>
                <a:cs typeface="Courier New" panose="02070309020205020404" pitchFamily="49" charset="0"/>
              </a:rPr>
              <a:t> </a:t>
            </a:r>
            <a:br>
              <a:rPr lang="en-US" altLang="en-US" sz="1100" dirty="0">
                <a:solidFill>
                  <a:schemeClr val="hlink"/>
                </a:solidFill>
                <a:cs typeface="Courier New" panose="02070309020205020404" pitchFamily="49" charset="0"/>
              </a:rPr>
            </a:br>
            <a:r>
              <a:rPr lang="en-US" altLang="en-US" sz="1100" dirty="0"/>
              <a:t>Shifts the positional variables down one and decrement number of arguments.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en-US" sz="1100" dirty="0">
                <a:solidFill>
                  <a:schemeClr val="hlink"/>
                </a:solidFill>
                <a:cs typeface="Courier New" panose="02070309020205020404" pitchFamily="49" charset="0"/>
              </a:rPr>
              <a:t>Example</a:t>
            </a:r>
            <a:br>
              <a:rPr lang="en-US" altLang="en-US" sz="1100" dirty="0">
                <a:solidFill>
                  <a:schemeClr val="hlink"/>
                </a:solidFill>
                <a:cs typeface="Courier New" panose="02070309020205020404" pitchFamily="49" charset="0"/>
              </a:rPr>
            </a:br>
            <a:r>
              <a:rPr lang="en-US" altLang="en-US" sz="1100" dirty="0">
                <a:solidFill>
                  <a:schemeClr val="hlink"/>
                </a:solidFill>
                <a:cs typeface="Courier New" panose="02070309020205020404" pitchFamily="49" charset="0"/>
              </a:rPr>
              <a:t>(Save the following code in the </a:t>
            </a:r>
            <a:r>
              <a:rPr lang="en-US" altLang="en-US" sz="1100" dirty="0" err="1">
                <a:solidFill>
                  <a:schemeClr val="hlink"/>
                </a:solidFill>
                <a:cs typeface="Courier New" panose="02070309020205020404" pitchFamily="49" charset="0"/>
              </a:rPr>
              <a:t>myscript.ksh</a:t>
            </a:r>
            <a:r>
              <a:rPr lang="en-US" altLang="en-US" sz="1100" dirty="0">
                <a:solidFill>
                  <a:schemeClr val="hlink"/>
                </a:solidFill>
                <a:cs typeface="Courier New" panose="02070309020205020404" pitchFamily="49" charset="0"/>
              </a:rPr>
              <a:t> file)</a:t>
            </a:r>
            <a:br>
              <a:rPr lang="en-US" altLang="en-US" sz="1100" dirty="0">
                <a:solidFill>
                  <a:schemeClr val="hlink"/>
                </a:solidFill>
                <a:cs typeface="Courier New" panose="02070309020205020404" pitchFamily="49" charset="0"/>
              </a:rPr>
            </a:br>
            <a:br>
              <a:rPr lang="en-US" altLang="en-US" sz="1100" dirty="0">
                <a:solidFill>
                  <a:schemeClr val="hlink"/>
                </a:solidFill>
                <a:cs typeface="Courier New" panose="02070309020205020404" pitchFamily="49" charset="0"/>
              </a:rPr>
            </a:br>
            <a:r>
              <a:rPr lang="en-US" altLang="en-US" sz="1100" dirty="0"/>
              <a:t>for i in $*</a:t>
            </a:r>
            <a:br>
              <a:rPr lang="en-US" altLang="en-US" sz="1100" dirty="0"/>
            </a:br>
            <a:r>
              <a:rPr lang="en-US" altLang="en-US" sz="1100" dirty="0"/>
              <a:t>do</a:t>
            </a:r>
            <a:br>
              <a:rPr lang="en-US" altLang="en-US" sz="1100"/>
            </a:br>
            <a:r>
              <a:rPr lang="en-US" altLang="en-US" sz="1100"/>
              <a:t>   echo </a:t>
            </a:r>
            <a:r>
              <a:rPr lang="en-US" altLang="en-US" sz="1100" dirty="0"/>
              <a:t>$1</a:t>
            </a:r>
            <a:br>
              <a:rPr lang="en-US" altLang="en-US" sz="1100"/>
            </a:br>
            <a:r>
              <a:rPr lang="en-US" altLang="en-US" sz="1100"/>
              <a:t>   shift</a:t>
            </a:r>
            <a:br>
              <a:rPr lang="en-US" altLang="en-US" sz="1100" dirty="0"/>
            </a:br>
            <a:r>
              <a:rPr lang="en-US" altLang="en-US" sz="1100" dirty="0"/>
              <a:t>done</a:t>
            </a:r>
            <a:br>
              <a:rPr lang="en-US" altLang="en-US" sz="1100" dirty="0"/>
            </a:br>
            <a:br>
              <a:rPr lang="en-US" altLang="en-US" sz="1100" dirty="0"/>
            </a:br>
            <a:r>
              <a:rPr lang="en-US" altLang="en-US" sz="1100" dirty="0">
                <a:solidFill>
                  <a:schemeClr val="hlink"/>
                </a:solidFill>
              </a:rPr>
              <a:t>Note: Execute the script as </a:t>
            </a:r>
            <a:r>
              <a:rPr lang="en-US" altLang="en-US" sz="1100" dirty="0" err="1">
                <a:solidFill>
                  <a:schemeClr val="hlink"/>
                </a:solidFill>
              </a:rPr>
              <a:t>myscript.ksh</a:t>
            </a:r>
            <a:r>
              <a:rPr lang="en-US" altLang="en-US" sz="1100" dirty="0">
                <a:solidFill>
                  <a:schemeClr val="hlink"/>
                </a:solidFill>
              </a:rPr>
              <a:t> 1 2 3</a:t>
            </a:r>
          </a:p>
        </p:txBody>
      </p:sp>
    </p:spTree>
    <p:extLst>
      <p:ext uri="{BB962C8B-B14F-4D97-AF65-F5344CB8AC3E}">
        <p14:creationId xmlns:p14="http://schemas.microsoft.com/office/powerpoint/2010/main" val="329740631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5D1CD-F81C-46A9-A276-4CACC48F5E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382" y="254223"/>
            <a:ext cx="7919460" cy="534111"/>
          </a:xfrm>
          <a:solidFill>
            <a:srgbClr val="4BCD3E"/>
          </a:solidFill>
        </p:spPr>
        <p:txBody>
          <a:bodyPr>
            <a:normAutofit fontScale="90000"/>
          </a:bodyPr>
          <a:lstStyle/>
          <a:p>
            <a:pPr algn="ctr"/>
            <a:br>
              <a:rPr lang="en-US" altLang="en-US" sz="1800" b="1" dirty="0">
                <a:solidFill>
                  <a:schemeClr val="bg1"/>
                </a:solidFill>
                <a:latin typeface="Calibri body"/>
              </a:rPr>
            </a:br>
            <a:br>
              <a:rPr lang="en-US" altLang="en-US" sz="1800" b="1" dirty="0">
                <a:solidFill>
                  <a:schemeClr val="bg1"/>
                </a:solidFill>
                <a:latin typeface="Calibri body"/>
              </a:rPr>
            </a:br>
            <a:br>
              <a:rPr lang="en-US" altLang="en-US" sz="1800" b="1" dirty="0">
                <a:solidFill>
                  <a:schemeClr val="bg1"/>
                </a:solidFill>
                <a:latin typeface="Calibri body"/>
              </a:rPr>
            </a:br>
            <a:br>
              <a:rPr lang="en-US" altLang="en-US" sz="1800" b="1" dirty="0">
                <a:solidFill>
                  <a:schemeClr val="bg1"/>
                </a:solidFill>
                <a:latin typeface="Calibri body"/>
              </a:rPr>
            </a:br>
            <a:r>
              <a:rPr lang="en-US" altLang="en-US" sz="1800" b="1" dirty="0">
                <a:solidFill>
                  <a:schemeClr val="bg1"/>
                </a:solidFill>
                <a:latin typeface="Calibri body"/>
              </a:rPr>
              <a:t>Unix Shell Programming</a:t>
            </a:r>
            <a:br>
              <a:rPr lang="en-US" altLang="en-US" sz="1800" b="1" dirty="0">
                <a:solidFill>
                  <a:schemeClr val="bg1"/>
                </a:solidFill>
                <a:latin typeface="Calibri body"/>
              </a:rPr>
            </a:br>
            <a:r>
              <a:rPr lang="en-US" altLang="en-US" sz="1800" b="1" dirty="0">
                <a:solidFill>
                  <a:schemeClr val="bg1"/>
                </a:solidFill>
                <a:latin typeface="Calibri body"/>
              </a:rPr>
              <a:t> To connect with the database and get the output via Unix prompt</a:t>
            </a:r>
            <a:endParaRPr lang="en-US" sz="1800" b="1" dirty="0">
              <a:solidFill>
                <a:schemeClr val="bg1"/>
              </a:solidFill>
              <a:latin typeface="Calibri body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4E4953-7934-454B-9848-A5FD16CD1F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22339" y="4852319"/>
            <a:ext cx="468000" cy="291181"/>
          </a:xfrm>
        </p:spPr>
        <p:txBody>
          <a:bodyPr>
            <a:normAutofit fontScale="55000" lnSpcReduction="20000"/>
          </a:bodyPr>
          <a:lstStyle/>
          <a:p>
            <a:fld id="{C60C2248-B95D-984B-A0F4-42B9A4652AA7}" type="slidenum">
              <a:rPr lang="en-US" smtClean="0"/>
              <a:pPr/>
              <a:t>75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53BC40F-02D2-4D29-B240-68BB4850746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61984" y="889934"/>
            <a:ext cx="8008916" cy="3917016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altLang="en-US" sz="800" dirty="0" err="1"/>
              <a:t>usernm</a:t>
            </a:r>
            <a:r>
              <a:rPr lang="en-US" altLang="en-US" sz="800" dirty="0"/>
              <a:t>=$1</a:t>
            </a:r>
            <a:br>
              <a:rPr lang="en-US" altLang="en-US" sz="800" dirty="0"/>
            </a:br>
            <a:r>
              <a:rPr lang="en-US" altLang="en-US" sz="800" dirty="0"/>
              <a:t>passwd=$2</a:t>
            </a:r>
            <a:br>
              <a:rPr lang="en-US" altLang="en-US" sz="800" dirty="0"/>
            </a:br>
            <a:r>
              <a:rPr lang="en-US" altLang="en-US" sz="800" dirty="0" err="1"/>
              <a:t>hostnm</a:t>
            </a:r>
            <a:r>
              <a:rPr lang="en-US" altLang="en-US" sz="800" dirty="0"/>
              <a:t>=$3</a:t>
            </a:r>
            <a:br>
              <a:rPr lang="en-US" altLang="en-US" sz="800" dirty="0"/>
            </a:br>
            <a:br>
              <a:rPr lang="en-US" altLang="en-US" sz="800" dirty="0"/>
            </a:br>
            <a:r>
              <a:rPr lang="en-US" altLang="en-US" sz="800" dirty="0"/>
              <a:t>function </a:t>
            </a:r>
            <a:r>
              <a:rPr lang="en-US" altLang="en-US" sz="800" dirty="0" err="1"/>
              <a:t>set_env</a:t>
            </a:r>
            <a:r>
              <a:rPr lang="en-US" altLang="en-US" sz="800" dirty="0"/>
              <a:t> {</a:t>
            </a:r>
            <a:br>
              <a:rPr lang="en-US" altLang="en-US" sz="800" dirty="0"/>
            </a:br>
            <a:r>
              <a:rPr lang="en-US" altLang="en-US" sz="800" dirty="0"/>
              <a:t>ORACLE_HOME=/oracle/app/product/19.0.0.0/dbhome_1; export ORACLE_HOME</a:t>
            </a:r>
            <a:br>
              <a:rPr lang="en-US" altLang="en-US" sz="800" dirty="0"/>
            </a:br>
            <a:r>
              <a:rPr lang="en-US" altLang="en-US" sz="800" dirty="0"/>
              <a:t>TNS_ADMIN=$ORACLE_HOME/network/admin; export TNS_ADMIN  LD_LIBRARY_PATH=$ORACLE_HOME/lib:$ORACLE_HOME/network/lib::/opt/microfocus/</a:t>
            </a:r>
            <a:r>
              <a:rPr lang="en-US" altLang="en-US" sz="800" dirty="0" err="1"/>
              <a:t>VisualCOBOL</a:t>
            </a:r>
            <a:r>
              <a:rPr lang="en-US" altLang="en-US" sz="800" dirty="0"/>
              <a:t>/lib:$LD_LIBRARY_PATH;</a:t>
            </a:r>
            <a:br>
              <a:rPr lang="en-US" altLang="en-US" sz="800" dirty="0"/>
            </a:br>
            <a:r>
              <a:rPr lang="en-US" altLang="en-US" sz="800" dirty="0"/>
              <a:t>export LD_LIBRARY_PATH</a:t>
            </a:r>
            <a:br>
              <a:rPr lang="en-US" altLang="en-US" sz="800" dirty="0"/>
            </a:br>
            <a:r>
              <a:rPr lang="en-US" altLang="en-US" sz="800" dirty="0"/>
              <a:t>PATH=$ORACLE_HOME/bin:$PATH</a:t>
            </a:r>
            <a:br>
              <a:rPr lang="en-US" altLang="en-US" sz="800" dirty="0"/>
            </a:br>
            <a:r>
              <a:rPr lang="en-US" altLang="en-US" sz="800" dirty="0"/>
              <a:t>}</a:t>
            </a:r>
            <a:br>
              <a:rPr lang="en-US" altLang="en-US" sz="800" dirty="0"/>
            </a:br>
            <a:br>
              <a:rPr lang="en-US" altLang="en-US" sz="800" dirty="0"/>
            </a:br>
            <a:r>
              <a:rPr lang="en-US" altLang="en-US" sz="800" dirty="0"/>
              <a:t>function </a:t>
            </a:r>
            <a:r>
              <a:rPr lang="en-US" altLang="en-US" sz="800" dirty="0" err="1"/>
              <a:t>get_table</a:t>
            </a:r>
            <a:r>
              <a:rPr lang="en-US" altLang="en-US" sz="800" dirty="0"/>
              <a:t> () {</a:t>
            </a:r>
            <a:br>
              <a:rPr lang="en-US" altLang="en-US" sz="800" dirty="0"/>
            </a:br>
            <a:r>
              <a:rPr lang="en-US" altLang="en-US" sz="800" dirty="0"/>
              <a:t>ORACLE_SID=$</a:t>
            </a:r>
            <a:r>
              <a:rPr lang="en-US" altLang="en-US" sz="800" dirty="0" err="1"/>
              <a:t>usernm</a:t>
            </a:r>
            <a:br>
              <a:rPr lang="en-US" altLang="en-US" sz="800" dirty="0"/>
            </a:br>
            <a:r>
              <a:rPr lang="en-US" altLang="en-US" sz="800" dirty="0"/>
              <a:t>export ORACLE_HOME PATH ORACLE_SID</a:t>
            </a:r>
            <a:br>
              <a:rPr lang="en-US" altLang="en-US" sz="800" dirty="0"/>
            </a:br>
            <a:r>
              <a:rPr lang="en-US" altLang="en-US" sz="800" dirty="0" err="1"/>
              <a:t>sqlplus</a:t>
            </a:r>
            <a:r>
              <a:rPr lang="en-US" altLang="en-US" sz="800" dirty="0"/>
              <a:t> -s /</a:t>
            </a:r>
            <a:r>
              <a:rPr lang="en-US" altLang="en-US" sz="800" dirty="0" err="1"/>
              <a:t>nolog</a:t>
            </a:r>
            <a:r>
              <a:rPr lang="en-US" altLang="en-US" sz="800" dirty="0"/>
              <a:t> &lt;&lt; EOF</a:t>
            </a:r>
            <a:br>
              <a:rPr lang="en-US" altLang="en-US" sz="800" dirty="0"/>
            </a:br>
            <a:r>
              <a:rPr lang="en-US" altLang="en-US" sz="800" dirty="0"/>
              <a:t>CONNECT $</a:t>
            </a:r>
            <a:r>
              <a:rPr lang="en-US" altLang="en-US" sz="800" dirty="0" err="1"/>
              <a:t>srcusernm</a:t>
            </a:r>
            <a:r>
              <a:rPr lang="en-US" altLang="en-US" sz="800" dirty="0"/>
              <a:t>/$passwd@"$</a:t>
            </a:r>
            <a:r>
              <a:rPr lang="en-US" altLang="en-US" sz="800" dirty="0" err="1"/>
              <a:t>hostnm</a:t>
            </a:r>
            <a:r>
              <a:rPr lang="en-US" altLang="en-US" sz="800" dirty="0"/>
              <a:t>";</a:t>
            </a:r>
            <a:br>
              <a:rPr lang="en-US" altLang="en-US" sz="800" dirty="0"/>
            </a:br>
            <a:r>
              <a:rPr lang="en-US" altLang="en-US" sz="800" dirty="0"/>
              <a:t>SET TERMOUT OFF;</a:t>
            </a:r>
            <a:br>
              <a:rPr lang="en-US" altLang="en-US" sz="800" dirty="0"/>
            </a:br>
            <a:r>
              <a:rPr lang="en-US" altLang="en-US" sz="800" dirty="0"/>
              <a:t>SET LINESIZE 100;</a:t>
            </a:r>
            <a:br>
              <a:rPr lang="en-US" altLang="en-US" sz="800" dirty="0"/>
            </a:br>
            <a:r>
              <a:rPr lang="en-US" altLang="en-US" sz="800" dirty="0"/>
              <a:t>SET PAGESIZE 500;</a:t>
            </a:r>
            <a:br>
              <a:rPr lang="en-US" altLang="en-US" sz="800" dirty="0"/>
            </a:br>
            <a:r>
              <a:rPr lang="en-US" altLang="en-US" sz="800" dirty="0"/>
              <a:t>SET ECHO OFF;</a:t>
            </a:r>
            <a:br>
              <a:rPr lang="en-US" altLang="en-US" sz="800" dirty="0"/>
            </a:br>
            <a:r>
              <a:rPr lang="en-US" altLang="en-US" sz="800" dirty="0"/>
              <a:t>SET HEADING OFF;</a:t>
            </a:r>
            <a:br>
              <a:rPr lang="en-US" altLang="en-US" sz="800" dirty="0"/>
            </a:br>
            <a:r>
              <a:rPr lang="en-US" altLang="en-US" sz="800" dirty="0"/>
              <a:t>select </a:t>
            </a:r>
            <a:r>
              <a:rPr lang="en-US" altLang="en-US" sz="800" dirty="0" err="1"/>
              <a:t>table_name</a:t>
            </a:r>
            <a:r>
              <a:rPr lang="en-US" altLang="en-US" sz="800" dirty="0"/>
              <a:t> from </a:t>
            </a:r>
            <a:r>
              <a:rPr lang="en-US" altLang="en-US" sz="800" dirty="0" err="1"/>
              <a:t>mytable</a:t>
            </a:r>
            <a:r>
              <a:rPr lang="en-US" altLang="en-US" sz="800" dirty="0"/>
              <a:t> ;</a:t>
            </a:r>
            <a:br>
              <a:rPr lang="en-US" altLang="en-US" sz="800" dirty="0"/>
            </a:br>
            <a:r>
              <a:rPr lang="en-US" altLang="en-US" sz="800" dirty="0"/>
              <a:t>QUIT;</a:t>
            </a:r>
            <a:br>
              <a:rPr lang="en-US" altLang="en-US" sz="800" dirty="0"/>
            </a:br>
            <a:r>
              <a:rPr lang="en-US" altLang="en-US" sz="800" dirty="0"/>
              <a:t>EOF</a:t>
            </a:r>
            <a:br>
              <a:rPr lang="en-US" altLang="en-US" sz="800" dirty="0"/>
            </a:br>
            <a:r>
              <a:rPr lang="en-US" altLang="en-US" sz="800" dirty="0"/>
              <a:t>}</a:t>
            </a:r>
            <a:br>
              <a:rPr lang="en-US" altLang="en-US" sz="800" dirty="0"/>
            </a:br>
            <a:br>
              <a:rPr lang="en-US" altLang="en-US" sz="800" dirty="0"/>
            </a:br>
            <a:r>
              <a:rPr lang="en-US" altLang="en-US" sz="800" dirty="0"/>
              <a:t>### Main ###</a:t>
            </a:r>
            <a:br>
              <a:rPr lang="en-US" altLang="en-US" sz="800" dirty="0"/>
            </a:br>
            <a:r>
              <a:rPr lang="en-US" altLang="en-US" sz="800" dirty="0" err="1"/>
              <a:t>set_env</a:t>
            </a:r>
            <a:br>
              <a:rPr lang="en-US" altLang="en-US" sz="800" dirty="0"/>
            </a:br>
            <a:r>
              <a:rPr lang="en-US" altLang="en-US" sz="800" dirty="0" err="1"/>
              <a:t>get_table</a:t>
            </a:r>
            <a:r>
              <a:rPr lang="en-US" altLang="en-US" sz="800" dirty="0"/>
              <a:t> &gt; select_output.txt</a:t>
            </a:r>
            <a:br>
              <a:rPr lang="en-US" altLang="en-US" sz="800" dirty="0"/>
            </a:br>
            <a:r>
              <a:rPr lang="en-US" altLang="en-US" sz="800" dirty="0"/>
              <a:t>echo “End of script”; exit 0</a:t>
            </a:r>
          </a:p>
          <a:p>
            <a:pPr marL="0" indent="0">
              <a:buNone/>
            </a:pPr>
            <a:endParaRPr lang="en-US" altLang="en-US" sz="800" dirty="0"/>
          </a:p>
        </p:txBody>
      </p:sp>
    </p:spTree>
    <p:extLst>
      <p:ext uri="{BB962C8B-B14F-4D97-AF65-F5344CB8AC3E}">
        <p14:creationId xmlns:p14="http://schemas.microsoft.com/office/powerpoint/2010/main" val="148796364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5D1CD-F81C-46A9-A276-4CACC48F5E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382" y="254223"/>
            <a:ext cx="7919460" cy="429065"/>
          </a:xfrm>
          <a:solidFill>
            <a:srgbClr val="4BCD3E"/>
          </a:solidFill>
        </p:spPr>
        <p:txBody>
          <a:bodyPr>
            <a:normAutofit/>
          </a:bodyPr>
          <a:lstStyle/>
          <a:p>
            <a:r>
              <a:rPr lang="en-US" altLang="en-US" sz="1800" b="1" dirty="0">
                <a:solidFill>
                  <a:schemeClr val="bg1"/>
                </a:solidFill>
                <a:latin typeface="Calibri body"/>
              </a:rPr>
              <a:t>To automate a manual process by using different commands</a:t>
            </a:r>
            <a:endParaRPr lang="en-US" sz="1800" b="1" dirty="0">
              <a:solidFill>
                <a:schemeClr val="bg1"/>
              </a:solidFill>
              <a:latin typeface="Calibri body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4E4953-7934-454B-9848-A5FD16CD1F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22339" y="4852319"/>
            <a:ext cx="468000" cy="291181"/>
          </a:xfrm>
        </p:spPr>
        <p:txBody>
          <a:bodyPr>
            <a:normAutofit fontScale="55000" lnSpcReduction="20000"/>
          </a:bodyPr>
          <a:lstStyle/>
          <a:p>
            <a:fld id="{C60C2248-B95D-984B-A0F4-42B9A4652AA7}" type="slidenum">
              <a:rPr lang="en-US" smtClean="0"/>
              <a:pPr/>
              <a:t>76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53BC40F-02D2-4D29-B240-68BB4850746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60383" y="788334"/>
            <a:ext cx="7919460" cy="394589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ko-KR" sz="1600" b="1" dirty="0">
                <a:ea typeface="굴림" panose="020B0600000101010101" pitchFamily="34" charset="-127"/>
              </a:rPr>
              <a:t>Manual Steps</a:t>
            </a:r>
            <a:r>
              <a:rPr lang="en-US" altLang="ko-KR" sz="1600" dirty="0">
                <a:ea typeface="굴림" panose="020B0600000101010101" pitchFamily="34" charset="-127"/>
              </a:rPr>
              <a:t>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ko-KR" sz="1200" b="1" dirty="0">
                <a:ea typeface="굴림" panose="020B0600000101010101" pitchFamily="34" charset="-127"/>
              </a:rPr>
              <a:t>Mr.</a:t>
            </a:r>
            <a:r>
              <a:rPr lang="en-US" altLang="ko-KR" sz="1200" dirty="0">
                <a:ea typeface="굴림" panose="020B0600000101010101" pitchFamily="34" charset="-127"/>
              </a:rPr>
              <a:t> </a:t>
            </a:r>
            <a:r>
              <a:rPr lang="en-US" altLang="ko-KR" sz="1200" b="1" dirty="0">
                <a:ea typeface="굴림" panose="020B0600000101010101" pitchFamily="34" charset="-127"/>
              </a:rPr>
              <a:t>Happy</a:t>
            </a:r>
            <a:r>
              <a:rPr lang="en-US" altLang="ko-KR" sz="1200" dirty="0">
                <a:ea typeface="굴림" panose="020B0600000101010101" pitchFamily="34" charset="-127"/>
              </a:rPr>
              <a:t> gets many files in the </a:t>
            </a:r>
            <a:r>
              <a:rPr lang="en-US" altLang="ko-KR" sz="1200" b="1" dirty="0">
                <a:ea typeface="굴림" panose="020B0600000101010101" pitchFamily="34" charset="-127"/>
              </a:rPr>
              <a:t>INPUT</a:t>
            </a:r>
            <a:r>
              <a:rPr lang="en-US" altLang="ko-KR" sz="1200" dirty="0">
                <a:ea typeface="굴림" panose="020B0600000101010101" pitchFamily="34" charset="-127"/>
              </a:rPr>
              <a:t> folder in the name &lt;COMPANY_CODE&gt;&lt;YYYYMMDD&gt;.txt</a:t>
            </a:r>
            <a:br>
              <a:rPr lang="en-US" altLang="ko-KR" sz="1200" dirty="0">
                <a:ea typeface="굴림" panose="020B0600000101010101" pitchFamily="34" charset="-127"/>
              </a:rPr>
            </a:br>
            <a:r>
              <a:rPr lang="en-US" altLang="ko-KR" sz="1200" dirty="0">
                <a:ea typeface="굴림" panose="020B0600000101010101" pitchFamily="34" charset="-127"/>
              </a:rPr>
              <a:t>Example: FIS20210101.txt, wipro20200101.txt (could be in capital or a small case of company code)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ko-KR" sz="1200" dirty="0">
                <a:ea typeface="굴림" panose="020B0600000101010101" pitchFamily="34" charset="-127"/>
              </a:rPr>
              <a:t>He scans the files at the INPUT directory to process manually, if no files present, he sends an email notification to </a:t>
            </a:r>
            <a:r>
              <a:rPr lang="en-US" altLang="ko-KR" sz="1200" dirty="0">
                <a:ea typeface="굴림" panose="020B0600000101010101" pitchFamily="34" charset="-127"/>
                <a:hlinkClick r:id="rId2"/>
              </a:rPr>
              <a:t>nofilestoday@group.com</a:t>
            </a:r>
            <a:r>
              <a:rPr lang="en-US" altLang="ko-KR" sz="1200" dirty="0">
                <a:ea typeface="굴림" panose="020B0600000101010101" pitchFamily="34" charset="-127"/>
              </a:rPr>
              <a:t> but if files are present, then he needs to process one by one.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ko-KR" sz="1200" dirty="0">
                <a:ea typeface="굴림" panose="020B0600000101010101" pitchFamily="34" charset="-127"/>
              </a:rPr>
              <a:t>Let say the first file is FIS20210101.txt – The File contains the string “Total amount: $&lt;amt&gt;”. He needs to create a record as FIS,01-01-2021,&lt;Number of records&gt;,$&lt;amt&gt; with a heading “Company Code, Date, Total number of records, Total amount” and save in CSV file as processedyyyymmdd.csv and move the file into a </a:t>
            </a:r>
            <a:r>
              <a:rPr lang="en-US" altLang="ko-KR" sz="1200" b="1" dirty="0">
                <a:ea typeface="굴림" panose="020B0600000101010101" pitchFamily="34" charset="-127"/>
              </a:rPr>
              <a:t>PROCESSED</a:t>
            </a:r>
            <a:r>
              <a:rPr lang="en-US" altLang="ko-KR" sz="1200" dirty="0">
                <a:ea typeface="굴림" panose="020B0600000101010101" pitchFamily="34" charset="-127"/>
              </a:rPr>
              <a:t> directory. Also he needs to send an email notification as </a:t>
            </a:r>
            <a:r>
              <a:rPr lang="en-US" altLang="ko-KR" sz="1200" dirty="0">
                <a:ea typeface="굴림" panose="020B0600000101010101" pitchFamily="34" charset="-127"/>
                <a:hlinkClick r:id="rId3"/>
              </a:rPr>
              <a:t>processed@group.com</a:t>
            </a:r>
            <a:r>
              <a:rPr lang="en-US" altLang="ko-KR" sz="1200" dirty="0">
                <a:ea typeface="굴림" panose="020B0600000101010101" pitchFamily="34" charset="-127"/>
              </a:rPr>
              <a:t>.</a:t>
            </a:r>
            <a:br>
              <a:rPr lang="en-US" altLang="ko-KR" sz="1200" dirty="0">
                <a:ea typeface="굴림" panose="020B0600000101010101" pitchFamily="34" charset="-127"/>
              </a:rPr>
            </a:br>
            <a:r>
              <a:rPr lang="en-US" altLang="ko-KR" sz="1200" dirty="0">
                <a:ea typeface="굴림" panose="020B0600000101010101" pitchFamily="34" charset="-127"/>
              </a:rPr>
              <a:t>NOTE: If the file name is in a small case like </a:t>
            </a:r>
            <a:r>
              <a:rPr lang="en-US" altLang="ko-KR" sz="1200" dirty="0" err="1">
                <a:ea typeface="굴림" panose="020B0600000101010101" pitchFamily="34" charset="-127"/>
              </a:rPr>
              <a:t>wipro</a:t>
            </a:r>
            <a:r>
              <a:rPr lang="en-US" altLang="ko-KR" sz="1200" dirty="0">
                <a:ea typeface="굴림" panose="020B0600000101010101" pitchFamily="34" charset="-127"/>
              </a:rPr>
              <a:t> he needs to write in CAPS as WIPRO into the CSV file.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ko-KR" sz="1200" dirty="0">
                <a:ea typeface="굴림" panose="020B0600000101010101" pitchFamily="34" charset="-127"/>
              </a:rPr>
              <a:t>If files are not in the above naming convention, those files need to be moved in a </a:t>
            </a:r>
            <a:r>
              <a:rPr lang="en-US" altLang="ko-KR" sz="1200" b="1" dirty="0">
                <a:ea typeface="굴림" panose="020B0600000101010101" pitchFamily="34" charset="-127"/>
              </a:rPr>
              <a:t>BAD</a:t>
            </a:r>
            <a:r>
              <a:rPr lang="en-US" altLang="ko-KR" sz="1200" dirty="0">
                <a:ea typeface="굴림" panose="020B0600000101010101" pitchFamily="34" charset="-127"/>
              </a:rPr>
              <a:t> folder and send an email notification to </a:t>
            </a:r>
            <a:r>
              <a:rPr lang="en-US" altLang="ko-KR" sz="1200" dirty="0">
                <a:ea typeface="굴림" panose="020B0600000101010101" pitchFamily="34" charset="-127"/>
                <a:hlinkClick r:id="rId4"/>
              </a:rPr>
              <a:t>badfiles@group.com</a:t>
            </a:r>
            <a:r>
              <a:rPr lang="en-US" altLang="ko-KR" sz="1200" dirty="0">
                <a:ea typeface="굴림" panose="020B0600000101010101" pitchFamily="34" charset="-127"/>
              </a:rPr>
              <a:t> with the bad filenames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ko-KR" sz="1600" b="1" dirty="0">
                <a:ea typeface="굴림" panose="020B0600000101010101" pitchFamily="34" charset="-127"/>
              </a:rPr>
              <a:t>Requirement</a:t>
            </a:r>
            <a:r>
              <a:rPr lang="en-US" altLang="ko-KR" sz="1600" dirty="0">
                <a:ea typeface="굴림" panose="020B0600000101010101" pitchFamily="34" charset="-127"/>
              </a:rPr>
              <a:t>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ko-KR" sz="1200" dirty="0">
                <a:ea typeface="굴림" panose="020B0600000101010101" pitchFamily="34" charset="-127"/>
              </a:rPr>
              <a:t>The above process needs to be automated so that Mr. Happy should be very ‘Happy’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altLang="ko-KR" sz="1200" dirty="0">
              <a:ea typeface="굴림" panose="020B0600000101010101" pitchFamily="34" charset="-127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altLang="ko-KR" sz="1600" dirty="0">
              <a:ea typeface="굴림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6207305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E62F19E-FE62-433A-83DA-C853A2F9031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60C2248-B95D-984B-A0F4-42B9A4652AA7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77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BD9518-34D9-40F3-8C86-815AADD99EE9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73088" y="1669775"/>
            <a:ext cx="6901138" cy="901976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3033039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931516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5D1CD-F81C-46A9-A276-4CACC48F5E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382" y="254223"/>
            <a:ext cx="7919460" cy="429065"/>
          </a:xfrm>
          <a:solidFill>
            <a:srgbClr val="4BCD3E"/>
          </a:solidFill>
        </p:spPr>
        <p:txBody>
          <a:bodyPr>
            <a:normAutofit/>
          </a:bodyPr>
          <a:lstStyle/>
          <a:p>
            <a:r>
              <a:rPr lang="en-US" altLang="en-US" sz="1800" b="1" dirty="0">
                <a:solidFill>
                  <a:schemeClr val="bg1"/>
                </a:solidFill>
                <a:latin typeface="Calibri body"/>
              </a:rPr>
              <a:t>LET’S TALK MORE ABOUT UNIX</a:t>
            </a:r>
            <a:endParaRPr lang="en-US" sz="1800" b="1" dirty="0">
              <a:solidFill>
                <a:schemeClr val="bg1"/>
              </a:solidFill>
              <a:latin typeface="Calibri body"/>
              <a:cs typeface="Arial" panose="020B060402020202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4E4953-7934-454B-9848-A5FD16CD1F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22339" y="4852319"/>
            <a:ext cx="468000" cy="291181"/>
          </a:xfrm>
        </p:spPr>
        <p:txBody>
          <a:bodyPr>
            <a:normAutofit fontScale="55000" lnSpcReduction="20000"/>
          </a:bodyPr>
          <a:lstStyle/>
          <a:p>
            <a:fld id="{C60C2248-B95D-984B-A0F4-42B9A4652AA7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BAC93B-4382-4825-BE94-71FF2BC9E3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110" y="793819"/>
            <a:ext cx="3634521" cy="2142201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39337F3-A2B2-4B63-9FCF-E98AE072AE6D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>
          <a:xfrm>
            <a:off x="4164504" y="793819"/>
            <a:ext cx="4000813" cy="213226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1083F1E-F59B-4772-A929-EC0EBB17EE7A}"/>
              </a:ext>
            </a:extLst>
          </p:cNvPr>
          <p:cNvSpPr/>
          <p:nvPr/>
        </p:nvSpPr>
        <p:spPr>
          <a:xfrm>
            <a:off x="640080" y="3122960"/>
            <a:ext cx="687910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en-US" dirty="0">
                <a:solidFill>
                  <a:schemeClr val="hlink"/>
                </a:solidFill>
              </a:rPr>
              <a:t>Note: Unix is a case sensitive, so be careful while giving commands.</a:t>
            </a:r>
            <a:r>
              <a:rPr lang="en-US" altLang="en-US" dirty="0"/>
              <a:t> </a:t>
            </a:r>
          </a:p>
          <a:p>
            <a:pPr algn="ctr">
              <a:buFontTx/>
              <a:buNone/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6959221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5D1CD-F81C-46A9-A276-4CACC48F5E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382" y="254223"/>
            <a:ext cx="7919460" cy="429065"/>
          </a:xfrm>
          <a:solidFill>
            <a:srgbClr val="4BCD3E"/>
          </a:solidFill>
        </p:spPr>
        <p:txBody>
          <a:bodyPr>
            <a:normAutofit/>
          </a:bodyPr>
          <a:lstStyle/>
          <a:p>
            <a:r>
              <a:rPr lang="en-US" altLang="en-US" sz="1800" b="1" dirty="0">
                <a:solidFill>
                  <a:schemeClr val="bg1"/>
                </a:solidFill>
                <a:latin typeface="Calibri body"/>
              </a:rPr>
              <a:t>UNIX LOGIN</a:t>
            </a:r>
            <a:endParaRPr lang="en-US" sz="1800" b="1" dirty="0">
              <a:solidFill>
                <a:schemeClr val="bg1"/>
              </a:solidFill>
              <a:latin typeface="Calibri body"/>
              <a:cs typeface="Arial" panose="020B060402020202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4E4953-7934-454B-9848-A5FD16CD1F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22339" y="4852319"/>
            <a:ext cx="468000" cy="291181"/>
          </a:xfrm>
        </p:spPr>
        <p:txBody>
          <a:bodyPr>
            <a:normAutofit fontScale="55000" lnSpcReduction="20000"/>
          </a:bodyPr>
          <a:lstStyle/>
          <a:p>
            <a:fld id="{C60C2248-B95D-984B-A0F4-42B9A4652AA7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A88E410-E6A1-4678-A687-3CA7F9E7608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60382" y="813081"/>
            <a:ext cx="7712464" cy="4039237"/>
          </a:xfrm>
        </p:spPr>
        <p:txBody>
          <a:bodyPr/>
          <a:lstStyle/>
          <a:p>
            <a:r>
              <a:rPr lang="en-US" b="1" dirty="0"/>
              <a:t>Via Unix dumb terminal</a:t>
            </a:r>
            <a:br>
              <a:rPr lang="en-US" dirty="0"/>
            </a:br>
            <a:r>
              <a:rPr lang="en-US" dirty="0"/>
              <a:t>Some </a:t>
            </a:r>
            <a:r>
              <a:rPr lang="en-US" b="1" dirty="0"/>
              <a:t>terminals</a:t>
            </a:r>
            <a:r>
              <a:rPr lang="en-US" dirty="0"/>
              <a:t> are referred to as "</a:t>
            </a:r>
            <a:r>
              <a:rPr lang="en-US" b="1" dirty="0"/>
              <a:t>dumb</a:t>
            </a:r>
            <a:r>
              <a:rPr lang="en-US" dirty="0"/>
              <a:t>" </a:t>
            </a:r>
            <a:r>
              <a:rPr lang="en-US" b="1" dirty="0"/>
              <a:t>terminals</a:t>
            </a:r>
            <a:r>
              <a:rPr lang="en-US" dirty="0"/>
              <a:t> because they have only the minimum amount of power required to send characters as input to the </a:t>
            </a:r>
            <a:r>
              <a:rPr lang="en-US" b="1" dirty="0"/>
              <a:t>Unix</a:t>
            </a:r>
            <a:r>
              <a:rPr lang="en-US" dirty="0"/>
              <a:t> system and receive characters as output from the </a:t>
            </a:r>
            <a:r>
              <a:rPr lang="en-US" b="1" dirty="0"/>
              <a:t>Unix</a:t>
            </a:r>
            <a:r>
              <a:rPr lang="en-US" dirty="0"/>
              <a:t> system.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8F24C63-A5D6-494B-8180-C57656DF3A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757"/>
          <a:stretch/>
        </p:blipFill>
        <p:spPr>
          <a:xfrm>
            <a:off x="318556" y="1829871"/>
            <a:ext cx="7961286" cy="200565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639D63C-B180-48FA-8E83-EB6049748B21}"/>
              </a:ext>
            </a:extLst>
          </p:cNvPr>
          <p:cNvSpPr txBox="1"/>
          <p:nvPr/>
        </p:nvSpPr>
        <p:spPr>
          <a:xfrm>
            <a:off x="715295" y="3961087"/>
            <a:ext cx="2455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Connected via wire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DC0E226-D53F-47E8-9577-8EF4B13367C3}"/>
              </a:ext>
            </a:extLst>
          </p:cNvPr>
          <p:cNvSpPr txBox="1"/>
          <p:nvPr/>
        </p:nvSpPr>
        <p:spPr>
          <a:xfrm>
            <a:off x="5617239" y="3841588"/>
            <a:ext cx="2455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Connected via wireless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92F9268-C585-4184-AE58-481BC63106C2}"/>
              </a:ext>
            </a:extLst>
          </p:cNvPr>
          <p:cNvSpPr txBox="1"/>
          <p:nvPr/>
        </p:nvSpPr>
        <p:spPr>
          <a:xfrm>
            <a:off x="4972468" y="2387084"/>
            <a:ext cx="5370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</a:t>
            </a:r>
          </a:p>
        </p:txBody>
      </p:sp>
    </p:spTree>
    <p:extLst>
      <p:ext uri="{BB962C8B-B14F-4D97-AF65-F5344CB8AC3E}">
        <p14:creationId xmlns:p14="http://schemas.microsoft.com/office/powerpoint/2010/main" val="1457785369"/>
      </p:ext>
    </p:extLst>
  </p:cSld>
  <p:clrMapOvr>
    <a:masterClrMapping/>
  </p:clrMapOvr>
</p:sld>
</file>

<file path=ppt/theme/theme1.xml><?xml version="1.0" encoding="utf-8"?>
<a:theme xmlns:a="http://schemas.openxmlformats.org/drawingml/2006/main" name="FIS">
  <a:themeElements>
    <a:clrScheme name="FIS 2019a">
      <a:dk1>
        <a:srgbClr val="000000"/>
      </a:dk1>
      <a:lt1>
        <a:srgbClr val="FFFFFF"/>
      </a:lt1>
      <a:dk2>
        <a:srgbClr val="012834"/>
      </a:dk2>
      <a:lt2>
        <a:srgbClr val="E8DBCB"/>
      </a:lt2>
      <a:accent1>
        <a:srgbClr val="4BCD3E"/>
      </a:accent1>
      <a:accent2>
        <a:srgbClr val="015B7E"/>
      </a:accent2>
      <a:accent3>
        <a:srgbClr val="3BCFF0"/>
      </a:accent3>
      <a:accent4>
        <a:srgbClr val="285BC5"/>
      </a:accent4>
      <a:accent5>
        <a:srgbClr val="A18CDE"/>
      </a:accent5>
      <a:accent6>
        <a:srgbClr val="4C12A1"/>
      </a:accent6>
      <a:hlink>
        <a:srgbClr val="285BC5"/>
      </a:hlink>
      <a:folHlink>
        <a:srgbClr val="3BCFF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  <a:effectLst/>
      </a:spPr>
      <a:bodyPr lIns="36000" tIns="36000" rIns="36000" bIns="36000" rtlCol="0" anchor="ctr"/>
      <a:lstStyle>
        <a:defPPr algn="ctr">
          <a:defRPr sz="1600" b="1" dirty="0" err="1" smtClean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accent6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36000" tIns="36000" rIns="36000" bIns="36000" rtlCol="0">
        <a:spAutoFit/>
      </a:bodyPr>
      <a:lstStyle>
        <a:defPPr>
          <a:defRPr sz="16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FIS 16x9 Presentation and Toolkit" id="{A498F7AC-CC8D-470A-92EF-D9E44327337F}" vid="{973AFD46-9208-48FE-83D3-12A733968885}"/>
    </a:ext>
  </a:extLst>
</a:theme>
</file>

<file path=ppt/theme/theme2.xml><?xml version="1.0" encoding="utf-8"?>
<a:theme xmlns:a="http://schemas.openxmlformats.org/drawingml/2006/main" name="View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ppt/theme/theme3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4.xml><?xml version="1.0" encoding="utf-8"?>
<a:theme xmlns:a="http://schemas.openxmlformats.org/drawingml/2006/main" name="Office-te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item1.xml><?xml version="1.0" encoding="utf-8"?>
<?mso-contentType ?>
<SharedContentType xmlns="Microsoft.SharePoint.Taxonomy.ContentTypeSync" SourceId="131c18cc-2474-4745-871d-6b663d645c63" ContentTypeId="0x010100B1AF7E0DF49F8B4998DFBA24D0E94F04" PreviousValue="false"/>
</file>

<file path=customXml/item2.xml><?xml version="1.0" encoding="utf-8"?>
<?mso-contentType ?>
<customXsn xmlns="http://schemas.microsoft.com/office/2006/metadata/customXsn">
  <xsnLocation/>
  <cached>True</cached>
  <openByDefault>False</openByDefault>
  <xsnScope/>
</customXsn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212503b6b334cf5939abe2139ab9989 xmlns="27be7644-ceb4-4b99-a982-54c24b0d5763">
      <Terms xmlns="http://schemas.microsoft.com/office/infopath/2007/PartnerControls">
        <TermInfo xmlns="http://schemas.microsoft.com/office/infopath/2007/PartnerControls">
          <TermName xmlns="http://schemas.microsoft.com/office/infopath/2007/PartnerControls">Discretionary</TermName>
          <TermId xmlns="http://schemas.microsoft.com/office/infopath/2007/PartnerControls">be304623-379d-4a0b-8bdf-b30f264f5d0f</TermId>
        </TermInfo>
      </Terms>
    </m212503b6b334cf5939abe2139ab9989>
    <p2ccda1aa538431ebdbd9aff2e618395 xmlns="27be7644-ceb4-4b99-a982-54c24b0d5763">
      <Terms xmlns="http://schemas.microsoft.com/office/infopath/2007/PartnerControls">
        <TermInfo xmlns="http://schemas.microsoft.com/office/infopath/2007/PartnerControls">
          <TermName xmlns="http://schemas.microsoft.com/office/infopath/2007/PartnerControls">Internal Use</TermName>
          <TermId xmlns="http://schemas.microsoft.com/office/infopath/2007/PartnerControls">c3cad031-fee6-47a9-aad0-2ffea30ffed6</TermId>
        </TermInfo>
      </Terms>
    </p2ccda1aa538431ebdbd9aff2e618395>
    <d85f6d7fdfbb4fcb9928e85e20829f11 xmlns="f973b30c-1df3-4c2a-bca9-cf21b10eff93">
      <Terms xmlns="http://schemas.microsoft.com/office/infopath/2007/PartnerControls">
        <TermInfo xmlns="http://schemas.microsoft.com/office/infopath/2007/PartnerControls">
          <TermName xmlns="http://schemas.microsoft.com/office/infopath/2007/PartnerControls">General</TermName>
          <TermId xmlns="http://schemas.microsoft.com/office/infopath/2007/PartnerControls">df414748-05a1-4eef-b671-5b3efbbf31a9</TermId>
        </TermInfo>
      </Terms>
    </d85f6d7fdfbb4fcb9928e85e20829f11>
    <FIS_x0020_Templates xmlns="da2d9307-b2cc-4afe-9596-29bf38550d3c">Microsoft PowerPoint Templates</FIS_x0020_Templates>
    <TaxCatchAll xmlns="27be7644-ceb4-4b99-a982-54c24b0d5763">
      <Value>120</Value>
      <Value>118</Value>
      <Value>116</Value>
    </TaxCatchAll>
  </documentManagement>
</p:properties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5.xml><?xml version="1.0" encoding="utf-8"?>
<ct:contentTypeSchema xmlns:ct="http://schemas.microsoft.com/office/2006/metadata/contentType" xmlns:ma="http://schemas.microsoft.com/office/2006/metadata/properties/metaAttributes" ct:_="" ma:_="" ma:contentTypeName="Official Record" ma:contentTypeID="0x010100B1AF7E0DF49F8B4998DFBA24D0E94F0400EF6AA88B9EC56046829175579DD56F62" ma:contentTypeVersion="18" ma:contentTypeDescription="FIS official records per the Records and Retention policy.&#10;" ma:contentTypeScope="" ma:versionID="003d431b72b048a0a8de6b540c5cbdd6">
  <xsd:schema xmlns:xsd="http://www.w3.org/2001/XMLSchema" xmlns:xs="http://www.w3.org/2001/XMLSchema" xmlns:p="http://schemas.microsoft.com/office/2006/metadata/properties" xmlns:ns2="27be7644-ceb4-4b99-a982-54c24b0d5763" xmlns:ns3="f973b30c-1df3-4c2a-bca9-cf21b10eff93" xmlns:ns4="da2d9307-b2cc-4afe-9596-29bf38550d3c" targetNamespace="http://schemas.microsoft.com/office/2006/metadata/properties" ma:root="true" ma:fieldsID="9a5b38b3c82e31a9f808790e1f49f3f9" ns2:_="" ns3:_="" ns4:_="">
    <xsd:import namespace="27be7644-ceb4-4b99-a982-54c24b0d5763"/>
    <xsd:import namespace="f973b30c-1df3-4c2a-bca9-cf21b10eff93"/>
    <xsd:import namespace="da2d9307-b2cc-4afe-9596-29bf38550d3c"/>
    <xsd:element name="properties">
      <xsd:complexType>
        <xsd:sequence>
          <xsd:element name="documentManagement">
            <xsd:complexType>
              <xsd:all>
                <xsd:element ref="ns2:TaxCatchAll" minOccurs="0"/>
                <xsd:element ref="ns2:TaxCatchAllLabel" minOccurs="0"/>
                <xsd:element ref="ns2:p2ccda1aa538431ebdbd9aff2e618395" minOccurs="0"/>
                <xsd:element ref="ns2:m212503b6b334cf5939abe2139ab9989" minOccurs="0"/>
                <xsd:element ref="ns3:d85f6d7fdfbb4fcb9928e85e20829f11" minOccurs="0"/>
                <xsd:element ref="ns4:FIS_x0020_Templat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7be7644-ceb4-4b99-a982-54c24b0d5763" elementFormDefault="qualified">
    <xsd:import namespace="http://schemas.microsoft.com/office/2006/documentManagement/types"/>
    <xsd:import namespace="http://schemas.microsoft.com/office/infopath/2007/PartnerControls"/>
    <xsd:element name="TaxCatchAll" ma:index="8" nillable="true" ma:displayName="Taxonomy Catch All Column" ma:description="" ma:hidden="true" ma:list="{ee0b3923-50aa-4895-b825-540afbf82b57}" ma:internalName="TaxCatchAll" ma:showField="CatchAllData" ma:web="f973b30c-1df3-4c2a-bca9-cf21b10eff9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9" nillable="true" ma:displayName="Taxonomy Catch All Column1" ma:description="" ma:hidden="true" ma:list="{ee0b3923-50aa-4895-b825-540afbf82b57}" ma:internalName="TaxCatchAllLabel" ma:readOnly="true" ma:showField="CatchAllDataLabel" ma:web="f973b30c-1df3-4c2a-bca9-cf21b10eff9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2ccda1aa538431ebdbd9aff2e618395" ma:index="10" ma:taxonomy="true" ma:internalName="p2ccda1aa538431ebdbd9aff2e618395" ma:taxonomyFieldName="hubDataClassification" ma:displayName="Data Classification" ma:default="120;#Internal Use|c3cad031-fee6-47a9-aad0-2ffea30ffed6" ma:fieldId="{92ccda1a-a538-431e-bdbd-9aff2e618395}" ma:sspId="131c18cc-2474-4745-871d-6b663d645c63" ma:termSetId="eb0af5e7-1eeb-4e7f-b793-c64bc7a9f48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212503b6b334cf5939abe2139ab9989" ma:index="12" ma:taxonomy="true" ma:internalName="m212503b6b334cf5939abe2139ab9989" ma:taxonomyFieldName="hubOfficialRecord" ma:displayName="Record Type" ma:default="118;#Discretionary|be304623-379d-4a0b-8bdf-b30f264f5d0f" ma:fieldId="{6212503b-6b33-4cf5-939a-be2139ab9989}" ma:sspId="131c18cc-2474-4745-871d-6b663d645c63" ma:termSetId="bd792795-f08d-4e72-bb89-f38d6c0b4877" ma:anchorId="00000000-0000-0000-0000-000000000000" ma:open="fals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973b30c-1df3-4c2a-bca9-cf21b10eff93" elementFormDefault="qualified">
    <xsd:import namespace="http://schemas.microsoft.com/office/2006/documentManagement/types"/>
    <xsd:import namespace="http://schemas.microsoft.com/office/infopath/2007/PartnerControls"/>
    <xsd:element name="d85f6d7fdfbb4fcb9928e85e20829f11" ma:index="14" ma:taxonomy="true" ma:internalName="d85f6d7fdfbb4fcb9928e85e20829f11" ma:taxonomyFieldName="ContentCategory1" ma:displayName="Content Category" ma:default="116;#General|df414748-05a1-4eef-b671-5b3efbbf31a9" ma:fieldId="{d85f6d7f-dfbb-4fcb-9928-e85e20829f11}" ma:sspId="131c18cc-2474-4745-871d-6b663d645c63" ma:termSetId="957a4a28-c6ea-4b9b-9330-da922fce844e" ma:anchorId="00000000-0000-0000-0000-000000000000" ma:open="fals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a2d9307-b2cc-4afe-9596-29bf38550d3c" elementFormDefault="qualified">
    <xsd:import namespace="http://schemas.microsoft.com/office/2006/documentManagement/types"/>
    <xsd:import namespace="http://schemas.microsoft.com/office/infopath/2007/PartnerControls"/>
    <xsd:element name="FIS_x0020_Templates" ma:index="16" nillable="true" ma:displayName="FIS Templates" ma:default="Microsoft PowerPoint Templates" ma:format="Dropdown" ma:internalName="FIS_x0020_Templates">
      <xsd:simpleType>
        <xsd:restriction base="dms:Choice">
          <xsd:enumeration value="Microsoft PowerPoint Templates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C2D037A-032D-49E9-80C1-F2D9AF8482FA}">
  <ds:schemaRefs>
    <ds:schemaRef ds:uri="Microsoft.SharePoint.Taxonomy.ContentTypeSync"/>
  </ds:schemaRefs>
</ds:datastoreItem>
</file>

<file path=customXml/itemProps2.xml><?xml version="1.0" encoding="utf-8"?>
<ds:datastoreItem xmlns:ds="http://schemas.openxmlformats.org/officeDocument/2006/customXml" ds:itemID="{67F9C47C-F7B0-4357-AEBC-EAAC6719442F}">
  <ds:schemaRefs>
    <ds:schemaRef ds:uri="http://schemas.microsoft.com/office/2006/metadata/customXsn"/>
  </ds:schemaRefs>
</ds:datastoreItem>
</file>

<file path=customXml/itemProps3.xml><?xml version="1.0" encoding="utf-8"?>
<ds:datastoreItem xmlns:ds="http://schemas.openxmlformats.org/officeDocument/2006/customXml" ds:itemID="{15F3D4B9-2545-40F1-8AD4-6B1A6A35BF4A}">
  <ds:schemaRefs>
    <ds:schemaRef ds:uri="http://schemas.microsoft.com/office/2006/metadata/properties"/>
    <ds:schemaRef ds:uri="http://schemas.microsoft.com/office/infopath/2007/PartnerControls"/>
    <ds:schemaRef ds:uri="27be7644-ceb4-4b99-a982-54c24b0d5763"/>
    <ds:schemaRef ds:uri="f973b30c-1df3-4c2a-bca9-cf21b10eff93"/>
    <ds:schemaRef ds:uri="da2d9307-b2cc-4afe-9596-29bf38550d3c"/>
  </ds:schemaRefs>
</ds:datastoreItem>
</file>

<file path=customXml/itemProps4.xml><?xml version="1.0" encoding="utf-8"?>
<ds:datastoreItem xmlns:ds="http://schemas.openxmlformats.org/officeDocument/2006/customXml" ds:itemID="{FAAF9A24-CDCF-45BC-A317-82648DA1BA61}">
  <ds:schemaRefs>
    <ds:schemaRef ds:uri="http://schemas.microsoft.com/sharepoint/v3/contenttype/forms"/>
  </ds:schemaRefs>
</ds:datastoreItem>
</file>

<file path=customXml/itemProps5.xml><?xml version="1.0" encoding="utf-8"?>
<ds:datastoreItem xmlns:ds="http://schemas.openxmlformats.org/officeDocument/2006/customXml" ds:itemID="{3DDBEC7C-F909-4DB9-A1E9-91E2F235656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7be7644-ceb4-4b99-a982-54c24b0d5763"/>
    <ds:schemaRef ds:uri="f973b30c-1df3-4c2a-bca9-cf21b10eff93"/>
    <ds:schemaRef ds:uri="da2d9307-b2cc-4afe-9596-29bf38550d3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22489</TotalTime>
  <Words>8527</Words>
  <Application>Microsoft Office PowerPoint</Application>
  <PresentationFormat>On-screen Show (16:9)</PresentationFormat>
  <Paragraphs>750</Paragraphs>
  <Slides>78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78</vt:i4>
      </vt:variant>
    </vt:vector>
  </HeadingPairs>
  <TitlesOfParts>
    <vt:vector size="96" baseType="lpstr">
      <vt:lpstr>Arial</vt:lpstr>
      <vt:lpstr>Arial Black</vt:lpstr>
      <vt:lpstr>Calibri</vt:lpstr>
      <vt:lpstr>Calibri body</vt:lpstr>
      <vt:lpstr>Calibri Light</vt:lpstr>
      <vt:lpstr>Courier New</vt:lpstr>
      <vt:lpstr>Helvetica</vt:lpstr>
      <vt:lpstr>Lucida Grande</vt:lpstr>
      <vt:lpstr>r_ansi</vt:lpstr>
      <vt:lpstr>Symbol</vt:lpstr>
      <vt:lpstr>Times New Roman</vt:lpstr>
      <vt:lpstr>Trebuchet MS</vt:lpstr>
      <vt:lpstr>Wingdings</vt:lpstr>
      <vt:lpstr>Wingdings 2</vt:lpstr>
      <vt:lpstr>Wingdings 3</vt:lpstr>
      <vt:lpstr>FIS</vt:lpstr>
      <vt:lpstr>View</vt:lpstr>
      <vt:lpstr>Facet</vt:lpstr>
      <vt:lpstr>UNIX and Shell Programming concepts</vt:lpstr>
      <vt:lpstr>ABOUT ME</vt:lpstr>
      <vt:lpstr>AGENDA</vt:lpstr>
      <vt:lpstr>CONTENTS</vt:lpstr>
      <vt:lpstr>UNIX OVERVIEW (MULTI-USER/ MULTI-TASKING)</vt:lpstr>
      <vt:lpstr>HOW DOES UNIX WORK?</vt:lpstr>
      <vt:lpstr>UNIX FILE SYSTEM</vt:lpstr>
      <vt:lpstr>LET’S TALK MORE ABOUT UNIX</vt:lpstr>
      <vt:lpstr>UNIX LOGIN</vt:lpstr>
      <vt:lpstr>UNIX LOGIN</vt:lpstr>
      <vt:lpstr>UNIX COMMANDS (mkdir, rmdir, man)</vt:lpstr>
      <vt:lpstr>UNIX COMMANDS (cd, pwd)</vt:lpstr>
      <vt:lpstr>UNIX COMMANDS (clear, touch, date)</vt:lpstr>
      <vt:lpstr>UNIX COMMANDS (ls)</vt:lpstr>
      <vt:lpstr>UNIX COMMANDS (ls Contd…)</vt:lpstr>
      <vt:lpstr>UNIX COMMANDS (ls Contd…)</vt:lpstr>
      <vt:lpstr>UNIX COMMANDS (chmod)</vt:lpstr>
      <vt:lpstr>UNIX COMMANDS (chmod…Contd)</vt:lpstr>
      <vt:lpstr>UNIX COMMANDS (chmod…Contd)</vt:lpstr>
      <vt:lpstr>UNIX COMMANDS (chown, chgrp)</vt:lpstr>
      <vt:lpstr>UNIX COMMANDS (umask, uname)</vt:lpstr>
      <vt:lpstr>UNIX COMMANDS (df)</vt:lpstr>
      <vt:lpstr>UNIX COMMANDS (du)</vt:lpstr>
      <vt:lpstr>UNIX COMMANDS (I/O Redirection)</vt:lpstr>
      <vt:lpstr>UNIX COMMANDS (vi Editor)</vt:lpstr>
      <vt:lpstr>UNIX COMMANDS (vi Editor)</vt:lpstr>
      <vt:lpstr>UNIX COMMANDS (vi Editor) - Loading and Saving Files</vt:lpstr>
      <vt:lpstr>UNIX COMMANDS (vi Editor) - Command Mode - Moving the Cursor</vt:lpstr>
      <vt:lpstr>UNIX COMMANDS (vi Editor) – Input Mode</vt:lpstr>
      <vt:lpstr>UNIX COMMANDS (vi Editor) – Command Mode – Deleting Text</vt:lpstr>
      <vt:lpstr>UNIX COMMANDS (vi Editor) – Command Mode – Changing Text</vt:lpstr>
      <vt:lpstr>UNIX COMMANDS (vi Editor) – Searching for a string</vt:lpstr>
      <vt:lpstr>UNIX COMMANDS (vi Editor) – Searching for a string…Cont…</vt:lpstr>
      <vt:lpstr>UNIX COMMANDS (vi Editor) – Substituting One String for Another</vt:lpstr>
      <vt:lpstr>UNIX COMMANDS (vi Editor) – Miscellaneous Commands</vt:lpstr>
      <vt:lpstr>UNIX COMMANDS (vi Editor) – The Put, Delete and Yank Commands</vt:lpstr>
      <vt:lpstr>UNIX COMMANDS (vi Editor) – Reading and Writing Files</vt:lpstr>
      <vt:lpstr>UNIX COMMANDS (vi Editor) – Examples</vt:lpstr>
      <vt:lpstr>UNIX COMMANDS (cp, mv)</vt:lpstr>
      <vt:lpstr>UNIX COMMANDS (rm, cat)</vt:lpstr>
      <vt:lpstr>UNIX COMMANDS (more, echo, sleep)</vt:lpstr>
      <vt:lpstr>UNIX COMMANDS (head, tail, finger)</vt:lpstr>
      <vt:lpstr>UNIX COMMANDS (compress, compress, zcat OR pack, unpack)</vt:lpstr>
      <vt:lpstr>UNIX COMMANDS (file, strings)</vt:lpstr>
      <vt:lpstr>UNIX COMMANDS (diff, sdiff)</vt:lpstr>
      <vt:lpstr>UNIX COMMANDS (grep, egrep, fgrep)</vt:lpstr>
      <vt:lpstr>UNIX COMMANDS (fgrep)</vt:lpstr>
      <vt:lpstr>UNIX COMMANDS (find, wc)</vt:lpstr>
      <vt:lpstr>UNIX COMMANDS (ps, kill)</vt:lpstr>
      <vt:lpstr>UNIX COMMANDS (who, which)</vt:lpstr>
      <vt:lpstr>UNIX COMMANDS (cut, paste, join)</vt:lpstr>
      <vt:lpstr>UNIX COMMANDS (tty, lp, cancel)</vt:lpstr>
      <vt:lpstr>UNIX COMMANDS (sort, uniq)</vt:lpstr>
      <vt:lpstr>UNIX COMMANDS (tar, tput, split)</vt:lpstr>
      <vt:lpstr>UNIX COMMANDS (mailx, bc, uuencode)</vt:lpstr>
      <vt:lpstr>UNIX COMMANDS (basename, dirname, typeset)</vt:lpstr>
      <vt:lpstr>UNIX COMMANDS (read, nohup)</vt:lpstr>
      <vt:lpstr>UNIX COMMANDS (tee, expr, cal)</vt:lpstr>
      <vt:lpstr>UNIX COMMANDS (tr, sed)</vt:lpstr>
      <vt:lpstr>UNIX COMMANDS (crontab)</vt:lpstr>
      <vt:lpstr>Awk (Aho, Weinberger and Kernighan)</vt:lpstr>
      <vt:lpstr>Awk (Aho, Weinberger and Kernighan)                       Cont…</vt:lpstr>
      <vt:lpstr>Awk (Aho, Weinberger and Kernighan)                       Cont…</vt:lpstr>
      <vt:lpstr>Unix Shell Programming</vt:lpstr>
      <vt:lpstr>Unix Shell Programming - Language Constructs</vt:lpstr>
      <vt:lpstr>    Unix Shell Programming  Comparison Operators</vt:lpstr>
      <vt:lpstr>    Unix Shell Programming  File Related Tests Comparisons</vt:lpstr>
      <vt:lpstr>    Unix Shell Programming  Let’s Begin with if construct</vt:lpstr>
      <vt:lpstr>    Unix Shell Programming   for, while &amp; until loop construct</vt:lpstr>
      <vt:lpstr>    Unix Shell Programming   case construct</vt:lpstr>
      <vt:lpstr>    Unix Shell Programming  The &amp;&amp; and || constructs</vt:lpstr>
      <vt:lpstr>    Unix Shell Programming  Function Declaration</vt:lpstr>
      <vt:lpstr>    Unix Shell Programming  Arguments and status check</vt:lpstr>
      <vt:lpstr>    Unix Shell Programming  Arguments</vt:lpstr>
      <vt:lpstr>    Unix Shell Programming  To connect with the database and get the output via Unix prompt</vt:lpstr>
      <vt:lpstr>To automate a manual process by using different commands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Devops ci/cd</dc:title>
  <dc:creator>B, Satyanarayana</dc:creator>
  <cp:lastModifiedBy>Chaudhuri, Sumit 4</cp:lastModifiedBy>
  <cp:revision>827</cp:revision>
  <dcterms:created xsi:type="dcterms:W3CDTF">2020-10-05T07:55:30Z</dcterms:created>
  <dcterms:modified xsi:type="dcterms:W3CDTF">2023-03-13T08:09:16Z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9e1e58c1-766d-4ff4-9619-b604fc37898b_Enabled">
    <vt:lpwstr>true</vt:lpwstr>
  </property>
  <property fmtid="{D5CDD505-2E9C-101B-9397-08002B2CF9AE}" pid="3" name="MSIP_Label_9e1e58c1-766d-4ff4-9619-b604fc37898b_SetDate">
    <vt:lpwstr>2023-03-13T05:20:47Z</vt:lpwstr>
  </property>
  <property fmtid="{D5CDD505-2E9C-101B-9397-08002B2CF9AE}" pid="4" name="MSIP_Label_9e1e58c1-766d-4ff4-9619-b604fc37898b_Method">
    <vt:lpwstr>Standard</vt:lpwstr>
  </property>
  <property fmtid="{D5CDD505-2E9C-101B-9397-08002B2CF9AE}" pid="5" name="MSIP_Label_9e1e58c1-766d-4ff4-9619-b604fc37898b_Name">
    <vt:lpwstr>Internal Use</vt:lpwstr>
  </property>
  <property fmtid="{D5CDD505-2E9C-101B-9397-08002B2CF9AE}" pid="6" name="MSIP_Label_9e1e58c1-766d-4ff4-9619-b604fc37898b_SiteId">
    <vt:lpwstr>e3ff91d8-34c8-4b15-a0b4-18910a6ac575</vt:lpwstr>
  </property>
  <property fmtid="{D5CDD505-2E9C-101B-9397-08002B2CF9AE}" pid="7" name="MSIP_Label_9e1e58c1-766d-4ff4-9619-b604fc37898b_ActionId">
    <vt:lpwstr>5894705e-3f8e-4571-8be8-87549f4faadc</vt:lpwstr>
  </property>
  <property fmtid="{D5CDD505-2E9C-101B-9397-08002B2CF9AE}" pid="8" name="MSIP_Label_9e1e58c1-766d-4ff4-9619-b604fc37898b_ContentBits">
    <vt:lpwstr>0</vt:lpwstr>
  </property>
</Properties>
</file>